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 id="2147483654" r:id="rId3"/>
  </p:sldMasterIdLst>
  <p:notesMasterIdLst>
    <p:notesMasterId r:id="rId68"/>
  </p:notesMasterIdLst>
  <p:sldIdLst>
    <p:sldId id="256" r:id="rId4"/>
    <p:sldId id="257" r:id="rId5"/>
    <p:sldId id="258" r:id="rId6"/>
    <p:sldId id="259" r:id="rId7"/>
    <p:sldId id="260" r:id="rId8"/>
    <p:sldId id="309" r:id="rId9"/>
    <p:sldId id="261" r:id="rId10"/>
    <p:sldId id="301" r:id="rId11"/>
    <p:sldId id="300" r:id="rId12"/>
    <p:sldId id="302" r:id="rId13"/>
    <p:sldId id="304" r:id="rId14"/>
    <p:sldId id="262" r:id="rId15"/>
    <p:sldId id="305" r:id="rId16"/>
    <p:sldId id="263" r:id="rId17"/>
    <p:sldId id="264" r:id="rId18"/>
    <p:sldId id="265" r:id="rId19"/>
    <p:sldId id="306" r:id="rId20"/>
    <p:sldId id="266" r:id="rId21"/>
    <p:sldId id="267" r:id="rId22"/>
    <p:sldId id="307" r:id="rId23"/>
    <p:sldId id="268" r:id="rId24"/>
    <p:sldId id="271" r:id="rId25"/>
    <p:sldId id="308" r:id="rId26"/>
    <p:sldId id="316" r:id="rId27"/>
    <p:sldId id="272" r:id="rId28"/>
    <p:sldId id="317" r:id="rId29"/>
    <p:sldId id="318" r:id="rId30"/>
    <p:sldId id="274" r:id="rId31"/>
    <p:sldId id="303" r:id="rId32"/>
    <p:sldId id="276" r:id="rId33"/>
    <p:sldId id="277" r:id="rId34"/>
    <p:sldId id="278" r:id="rId35"/>
    <p:sldId id="279" r:id="rId36"/>
    <p:sldId id="313" r:id="rId37"/>
    <p:sldId id="310" r:id="rId38"/>
    <p:sldId id="280" r:id="rId39"/>
    <p:sldId id="284" r:id="rId40"/>
    <p:sldId id="281" r:id="rId41"/>
    <p:sldId id="285" r:id="rId42"/>
    <p:sldId id="282" r:id="rId43"/>
    <p:sldId id="288" r:id="rId44"/>
    <p:sldId id="315" r:id="rId45"/>
    <p:sldId id="311" r:id="rId46"/>
    <p:sldId id="289" r:id="rId47"/>
    <p:sldId id="290" r:id="rId48"/>
    <p:sldId id="291" r:id="rId49"/>
    <p:sldId id="327" r:id="rId50"/>
    <p:sldId id="293" r:id="rId51"/>
    <p:sldId id="287" r:id="rId52"/>
    <p:sldId id="292" r:id="rId53"/>
    <p:sldId id="295" r:id="rId54"/>
    <p:sldId id="296" r:id="rId55"/>
    <p:sldId id="297" r:id="rId56"/>
    <p:sldId id="294" r:id="rId57"/>
    <p:sldId id="319" r:id="rId58"/>
    <p:sldId id="273" r:id="rId59"/>
    <p:sldId id="321" r:id="rId60"/>
    <p:sldId id="322" r:id="rId61"/>
    <p:sldId id="320" r:id="rId62"/>
    <p:sldId id="323" r:id="rId63"/>
    <p:sldId id="324" r:id="rId64"/>
    <p:sldId id="298" r:id="rId65"/>
    <p:sldId id="299" r:id="rId66"/>
    <p:sldId id="325" r:id="rId67"/>
  </p:sldIdLst>
  <p:sldSz cx="9144000" cy="6858000" type="screen4x3"/>
  <p:notesSz cx="6858000" cy="91440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B176F0-15F9-8458-39CD-97BB8AEDA973}" v="42" dt="2024-03-13T02:37:38.992"/>
    <p1510:client id="{58D0EA3F-81F7-B44D-7EEE-ABFA9E6B2446}" v="917" dt="2024-03-12T06:59:02.400"/>
    <p1510:client id="{5C48860B-2CD8-5458-7AD7-9DAC47B36DF6}" v="11" dt="2024-03-13T02:19:37.796"/>
    <p1510:client id="{AF0BFF38-0E67-2196-6E54-F860873FF497}" v="8585" dt="2024-03-14T05:49:20.7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AutoShape 1">
            <a:extLst>
              <a:ext uri="{FF2B5EF4-FFF2-40B4-BE49-F238E27FC236}">
                <a16:creationId xmlns:a16="http://schemas.microsoft.com/office/drawing/2014/main" id="{F8CECFBC-C1A8-299E-EC8A-748954205F2B}"/>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251" name="AutoShape 2">
            <a:extLst>
              <a:ext uri="{FF2B5EF4-FFF2-40B4-BE49-F238E27FC236}">
                <a16:creationId xmlns:a16="http://schemas.microsoft.com/office/drawing/2014/main" id="{6CF17FAE-1C0E-12B8-9444-16B4688C2255}"/>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252" name="Text Box 3">
            <a:extLst>
              <a:ext uri="{FF2B5EF4-FFF2-40B4-BE49-F238E27FC236}">
                <a16:creationId xmlns:a16="http://schemas.microsoft.com/office/drawing/2014/main" id="{E510C799-B2EB-3F7E-070C-84960A74C2BD}"/>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4">
            <a:extLst>
              <a:ext uri="{FF2B5EF4-FFF2-40B4-BE49-F238E27FC236}">
                <a16:creationId xmlns:a16="http://schemas.microsoft.com/office/drawing/2014/main" id="{5FDC6A08-A1C4-0826-4FEF-0E7FB611805B}"/>
              </a:ext>
            </a:extLst>
          </p:cNvPr>
          <p:cNvSpPr>
            <a:spLocks noGrp="1" noChangeArrowheads="1"/>
          </p:cNvSpPr>
          <p:nvPr>
            <p:ph type="dt"/>
          </p:nvPr>
        </p:nvSpPr>
        <p:spPr bwMode="auto">
          <a:xfrm>
            <a:off x="3884613" y="0"/>
            <a:ext cx="2968625" cy="454025"/>
          </a:xfrm>
          <a:prstGeom prst="rect">
            <a:avLst/>
          </a:prstGeom>
          <a:noFill/>
          <a:ln>
            <a:noFill/>
          </a:ln>
          <a:effectLst/>
        </p:spPr>
        <p:txBody>
          <a:bodyPr vert="horz" wrap="square" lIns="90000" tIns="46800" rIns="90000" bIns="46800" numCol="1" anchor="t"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1200">
                <a:solidFill>
                  <a:srgbClr val="000000"/>
                </a:solidFill>
                <a:latin typeface="Calibri" panose="020F0502020204030204" pitchFamily="34" charset="0"/>
              </a:defRPr>
            </a:lvl1pPr>
          </a:lstStyle>
          <a:p>
            <a:pPr>
              <a:defRPr/>
            </a:pPr>
            <a:endParaRPr lang="en-US" altLang="en-US"/>
          </a:p>
        </p:txBody>
      </p:sp>
      <p:sp>
        <p:nvSpPr>
          <p:cNvPr id="53254" name="Rectangle 5">
            <a:extLst>
              <a:ext uri="{FF2B5EF4-FFF2-40B4-BE49-F238E27FC236}">
                <a16:creationId xmlns:a16="http://schemas.microsoft.com/office/drawing/2014/main" id="{2184D19D-24E6-3B74-ED2D-89B8AFA7CEEB}"/>
              </a:ext>
            </a:extLst>
          </p:cNvPr>
          <p:cNvSpPr>
            <a:spLocks noGrp="1" noRot="1" noChangeAspect="1" noChangeArrowheads="1"/>
          </p:cNvSpPr>
          <p:nvPr>
            <p:ph type="sldImg"/>
          </p:nvPr>
        </p:nvSpPr>
        <p:spPr bwMode="auto">
          <a:xfrm>
            <a:off x="1143000" y="685800"/>
            <a:ext cx="4568825" cy="3425825"/>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 name="Rectangle 6">
            <a:extLst>
              <a:ext uri="{FF2B5EF4-FFF2-40B4-BE49-F238E27FC236}">
                <a16:creationId xmlns:a16="http://schemas.microsoft.com/office/drawing/2014/main" id="{F9A5CC08-C106-6C8A-4A6B-F46126356678}"/>
              </a:ext>
            </a:extLst>
          </p:cNvPr>
          <p:cNvSpPr>
            <a:spLocks noGrp="1" noChangeArrowheads="1"/>
          </p:cNvSpPr>
          <p:nvPr>
            <p:ph type="body"/>
          </p:nvPr>
        </p:nvSpPr>
        <p:spPr bwMode="auto">
          <a:xfrm>
            <a:off x="685800" y="4343400"/>
            <a:ext cx="5483225" cy="4111625"/>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53256" name="Text Box 7">
            <a:extLst>
              <a:ext uri="{FF2B5EF4-FFF2-40B4-BE49-F238E27FC236}">
                <a16:creationId xmlns:a16="http://schemas.microsoft.com/office/drawing/2014/main" id="{D9B43EA0-0EFD-AAC9-DB17-1BEC85AA6197}"/>
              </a:ext>
            </a:extLst>
          </p:cNvPr>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8">
            <a:extLst>
              <a:ext uri="{FF2B5EF4-FFF2-40B4-BE49-F238E27FC236}">
                <a16:creationId xmlns:a16="http://schemas.microsoft.com/office/drawing/2014/main" id="{31C20231-9318-2B9D-1658-8EA4DB7C70D3}"/>
              </a:ext>
            </a:extLst>
          </p:cNvPr>
          <p:cNvSpPr>
            <a:spLocks noGrp="1" noChangeArrowheads="1"/>
          </p:cNvSpPr>
          <p:nvPr>
            <p:ph type="sldNum"/>
          </p:nvPr>
        </p:nvSpPr>
        <p:spPr bwMode="auto">
          <a:xfrm>
            <a:off x="3884613" y="8685213"/>
            <a:ext cx="2968625" cy="454025"/>
          </a:xfrm>
          <a:prstGeom prst="rect">
            <a:avLst/>
          </a:prstGeom>
          <a:noFill/>
          <a:ln>
            <a:noFill/>
          </a:ln>
          <a:effec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449263" algn="l"/>
                <a:tab pos="898525" algn="l"/>
                <a:tab pos="1347788" algn="l"/>
                <a:tab pos="1797050" algn="l"/>
                <a:tab pos="2246313" algn="l"/>
                <a:tab pos="2695575" algn="l"/>
              </a:tabLst>
              <a:defRPr sz="1200">
                <a:solidFill>
                  <a:srgbClr val="000000"/>
                </a:solidFill>
                <a:latin typeface="Calibri" panose="020F0502020204030204" pitchFamily="34" charset="0"/>
              </a:defRPr>
            </a:lvl1pPr>
          </a:lstStyle>
          <a:p>
            <a:pPr>
              <a:defRPr/>
            </a:pPr>
            <a:fld id="{C55C5782-FDE3-4678-A364-FFCEE4A7D32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8">
            <a:extLst>
              <a:ext uri="{FF2B5EF4-FFF2-40B4-BE49-F238E27FC236}">
                <a16:creationId xmlns:a16="http://schemas.microsoft.com/office/drawing/2014/main" id="{E917B98D-EAAF-EA4C-CA8F-345A4B200B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BBBE3DAF-F967-4A04-8B95-7226F7A513C4}" type="slidenum">
              <a:rPr lang="en-US" altLang="en-US" smtClean="0">
                <a:latin typeface="Calibri" panose="020F0502020204030204" pitchFamily="34" charset="0"/>
              </a:rPr>
              <a:pPr>
                <a:spcBef>
                  <a:spcPct val="0"/>
                </a:spcBef>
                <a:buClrTx/>
                <a:buFontTx/>
                <a:buNone/>
              </a:pPr>
              <a:t>1</a:t>
            </a:fld>
            <a:endParaRPr lang="en-US" altLang="en-US">
              <a:latin typeface="Calibri" panose="020F0502020204030204" pitchFamily="34" charset="0"/>
            </a:endParaRPr>
          </a:p>
        </p:txBody>
      </p:sp>
      <p:sp>
        <p:nvSpPr>
          <p:cNvPr id="55299" name="Text Box 1">
            <a:extLst>
              <a:ext uri="{FF2B5EF4-FFF2-40B4-BE49-F238E27FC236}">
                <a16:creationId xmlns:a16="http://schemas.microsoft.com/office/drawing/2014/main" id="{9DACDE7C-0CB9-A0D1-0784-00EAF4BB2C4A}"/>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Text Box 2">
            <a:extLst>
              <a:ext uri="{FF2B5EF4-FFF2-40B4-BE49-F238E27FC236}">
                <a16:creationId xmlns:a16="http://schemas.microsoft.com/office/drawing/2014/main" id="{1B68EF37-16DD-F68E-5555-8A05248D5A6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10</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15579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a:extLst>
              <a:ext uri="{FF2B5EF4-FFF2-40B4-BE49-F238E27FC236}">
                <a16:creationId xmlns:a16="http://schemas.microsoft.com/office/drawing/2014/main" id="{F59BC3D5-480F-C935-8831-CB0FBD1F98D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8A51C8CC-7939-48BF-8387-13A2207CAE50}" type="slidenum">
              <a:rPr lang="en-US" altLang="en-US" smtClean="0">
                <a:latin typeface="Calibri" panose="020F0502020204030204" pitchFamily="34" charset="0"/>
              </a:rPr>
              <a:pPr>
                <a:spcBef>
                  <a:spcPct val="0"/>
                </a:spcBef>
                <a:buClrTx/>
                <a:buFontTx/>
                <a:buNone/>
              </a:pPr>
              <a:t>12</a:t>
            </a:fld>
            <a:endParaRPr lang="en-US" altLang="en-US">
              <a:latin typeface="Calibri" panose="020F0502020204030204" pitchFamily="34" charset="0"/>
            </a:endParaRPr>
          </a:p>
        </p:txBody>
      </p:sp>
      <p:sp>
        <p:nvSpPr>
          <p:cNvPr id="67587" name="Text Box 1">
            <a:extLst>
              <a:ext uri="{FF2B5EF4-FFF2-40B4-BE49-F238E27FC236}">
                <a16:creationId xmlns:a16="http://schemas.microsoft.com/office/drawing/2014/main" id="{6F92E67F-201F-1FD9-48BB-10091287130F}"/>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8" name="Text Box 2">
            <a:extLst>
              <a:ext uri="{FF2B5EF4-FFF2-40B4-BE49-F238E27FC236}">
                <a16:creationId xmlns:a16="http://schemas.microsoft.com/office/drawing/2014/main" id="{3549563D-3796-CBE3-2C57-A15F158633E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a:extLst>
              <a:ext uri="{FF2B5EF4-FFF2-40B4-BE49-F238E27FC236}">
                <a16:creationId xmlns:a16="http://schemas.microsoft.com/office/drawing/2014/main" id="{F59BC3D5-480F-C935-8831-CB0FBD1F98D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8A51C8CC-7939-48BF-8387-13A2207CAE50}" type="slidenum">
              <a:rPr lang="en-US" altLang="en-US" smtClean="0">
                <a:latin typeface="Calibri" panose="020F0502020204030204" pitchFamily="34" charset="0"/>
              </a:rPr>
              <a:pPr>
                <a:spcBef>
                  <a:spcPct val="0"/>
                </a:spcBef>
                <a:buClrTx/>
                <a:buFontTx/>
                <a:buNone/>
              </a:pPr>
              <a:t>13</a:t>
            </a:fld>
            <a:endParaRPr lang="en-US" altLang="en-US">
              <a:latin typeface="Calibri" panose="020F0502020204030204" pitchFamily="34" charset="0"/>
            </a:endParaRPr>
          </a:p>
        </p:txBody>
      </p:sp>
      <p:sp>
        <p:nvSpPr>
          <p:cNvPr id="67587" name="Text Box 1">
            <a:extLst>
              <a:ext uri="{FF2B5EF4-FFF2-40B4-BE49-F238E27FC236}">
                <a16:creationId xmlns:a16="http://schemas.microsoft.com/office/drawing/2014/main" id="{6F92E67F-201F-1FD9-48BB-10091287130F}"/>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8" name="Text Box 2">
            <a:extLst>
              <a:ext uri="{FF2B5EF4-FFF2-40B4-BE49-F238E27FC236}">
                <a16:creationId xmlns:a16="http://schemas.microsoft.com/office/drawing/2014/main" id="{3549563D-3796-CBE3-2C57-A15F158633E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30014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8">
            <a:extLst>
              <a:ext uri="{FF2B5EF4-FFF2-40B4-BE49-F238E27FC236}">
                <a16:creationId xmlns:a16="http://schemas.microsoft.com/office/drawing/2014/main" id="{1D99DF57-4FE7-350C-5132-8BEA3169AAC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C90060C-310C-42C4-9D06-D349B5B17BB6}" type="slidenum">
              <a:rPr lang="en-US" altLang="en-US" smtClean="0">
                <a:latin typeface="Calibri" panose="020F0502020204030204" pitchFamily="34" charset="0"/>
              </a:rPr>
              <a:pPr>
                <a:spcBef>
                  <a:spcPct val="0"/>
                </a:spcBef>
                <a:buClrTx/>
                <a:buFontTx/>
                <a:buNone/>
              </a:pPr>
              <a:t>14</a:t>
            </a:fld>
            <a:endParaRPr lang="en-US" altLang="en-US">
              <a:latin typeface="Calibri" panose="020F0502020204030204" pitchFamily="34" charset="0"/>
            </a:endParaRPr>
          </a:p>
        </p:txBody>
      </p:sp>
      <p:sp>
        <p:nvSpPr>
          <p:cNvPr id="69635" name="Text Box 1">
            <a:extLst>
              <a:ext uri="{FF2B5EF4-FFF2-40B4-BE49-F238E27FC236}">
                <a16:creationId xmlns:a16="http://schemas.microsoft.com/office/drawing/2014/main" id="{F0F75257-F4B6-4CF5-B98F-A0FEEA511D31}"/>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6" name="Text Box 2">
            <a:extLst>
              <a:ext uri="{FF2B5EF4-FFF2-40B4-BE49-F238E27FC236}">
                <a16:creationId xmlns:a16="http://schemas.microsoft.com/office/drawing/2014/main" id="{E3E0C563-891B-79D3-2111-D75F4989EA7A}"/>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a:extLst>
              <a:ext uri="{FF2B5EF4-FFF2-40B4-BE49-F238E27FC236}">
                <a16:creationId xmlns:a16="http://schemas.microsoft.com/office/drawing/2014/main" id="{0CD43D7F-0695-2204-D77A-1E89F4AA10F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9435039E-01C7-4A9E-B8A3-0EA8CEA3E4C3}" type="slidenum">
              <a:rPr lang="en-US" altLang="en-US" smtClean="0">
                <a:latin typeface="Calibri" panose="020F0502020204030204" pitchFamily="34" charset="0"/>
              </a:rPr>
              <a:pPr>
                <a:spcBef>
                  <a:spcPct val="0"/>
                </a:spcBef>
                <a:buClrTx/>
                <a:buFontTx/>
                <a:buNone/>
              </a:pPr>
              <a:t>15</a:t>
            </a:fld>
            <a:endParaRPr lang="en-US" altLang="en-US">
              <a:latin typeface="Calibri" panose="020F0502020204030204" pitchFamily="34" charset="0"/>
            </a:endParaRPr>
          </a:p>
        </p:txBody>
      </p:sp>
      <p:sp>
        <p:nvSpPr>
          <p:cNvPr id="71683" name="Text Box 1">
            <a:extLst>
              <a:ext uri="{FF2B5EF4-FFF2-40B4-BE49-F238E27FC236}">
                <a16:creationId xmlns:a16="http://schemas.microsoft.com/office/drawing/2014/main" id="{8EC8FDAA-0D56-E00E-E9B7-A19ED88F2273}"/>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4" name="Text Box 2">
            <a:extLst>
              <a:ext uri="{FF2B5EF4-FFF2-40B4-BE49-F238E27FC236}">
                <a16:creationId xmlns:a16="http://schemas.microsoft.com/office/drawing/2014/main" id="{3CECF15D-5A7C-C9F1-92C6-3E23C26077C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a:extLst>
              <a:ext uri="{FF2B5EF4-FFF2-40B4-BE49-F238E27FC236}">
                <a16:creationId xmlns:a16="http://schemas.microsoft.com/office/drawing/2014/main" id="{74058FCF-BC36-4CF1-67CE-09A8D9BCE81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A9B4A2D0-909F-4FB2-9A6D-5316422C79AA}" type="slidenum">
              <a:rPr lang="en-US" altLang="en-US" smtClean="0">
                <a:latin typeface="Calibri" panose="020F0502020204030204" pitchFamily="34" charset="0"/>
              </a:rPr>
              <a:pPr>
                <a:spcBef>
                  <a:spcPct val="0"/>
                </a:spcBef>
                <a:buClrTx/>
                <a:buFontTx/>
                <a:buNone/>
              </a:pPr>
              <a:t>16</a:t>
            </a:fld>
            <a:endParaRPr lang="en-US" altLang="en-US">
              <a:latin typeface="Calibri" panose="020F0502020204030204" pitchFamily="34" charset="0"/>
            </a:endParaRPr>
          </a:p>
        </p:txBody>
      </p:sp>
      <p:sp>
        <p:nvSpPr>
          <p:cNvPr id="73731" name="Text Box 1">
            <a:extLst>
              <a:ext uri="{FF2B5EF4-FFF2-40B4-BE49-F238E27FC236}">
                <a16:creationId xmlns:a16="http://schemas.microsoft.com/office/drawing/2014/main" id="{05D0FD22-9316-DC6B-C30C-C8ADF4C1F20F}"/>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2" name="Text Box 2">
            <a:extLst>
              <a:ext uri="{FF2B5EF4-FFF2-40B4-BE49-F238E27FC236}">
                <a16:creationId xmlns:a16="http://schemas.microsoft.com/office/drawing/2014/main" id="{067D383E-BDF3-A160-56AA-CFB0C10A1A29}"/>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a:extLst>
              <a:ext uri="{FF2B5EF4-FFF2-40B4-BE49-F238E27FC236}">
                <a16:creationId xmlns:a16="http://schemas.microsoft.com/office/drawing/2014/main" id="{0CD43D7F-0695-2204-D77A-1E89F4AA10F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9435039E-01C7-4A9E-B8A3-0EA8CEA3E4C3}" type="slidenum">
              <a:rPr lang="en-US" altLang="en-US" smtClean="0">
                <a:latin typeface="Calibri" panose="020F0502020204030204" pitchFamily="34" charset="0"/>
              </a:rPr>
              <a:pPr>
                <a:spcBef>
                  <a:spcPct val="0"/>
                </a:spcBef>
                <a:buClrTx/>
                <a:buFontTx/>
                <a:buNone/>
              </a:pPr>
              <a:t>17</a:t>
            </a:fld>
            <a:endParaRPr lang="en-US" altLang="en-US">
              <a:latin typeface="Calibri" panose="020F0502020204030204" pitchFamily="34" charset="0"/>
            </a:endParaRPr>
          </a:p>
        </p:txBody>
      </p:sp>
      <p:sp>
        <p:nvSpPr>
          <p:cNvPr id="71683" name="Text Box 1">
            <a:extLst>
              <a:ext uri="{FF2B5EF4-FFF2-40B4-BE49-F238E27FC236}">
                <a16:creationId xmlns:a16="http://schemas.microsoft.com/office/drawing/2014/main" id="{8EC8FDAA-0D56-E00E-E9B7-A19ED88F2273}"/>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4" name="Text Box 2">
            <a:extLst>
              <a:ext uri="{FF2B5EF4-FFF2-40B4-BE49-F238E27FC236}">
                <a16:creationId xmlns:a16="http://schemas.microsoft.com/office/drawing/2014/main" id="{3CECF15D-5A7C-C9F1-92C6-3E23C26077C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45233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a:extLst>
              <a:ext uri="{FF2B5EF4-FFF2-40B4-BE49-F238E27FC236}">
                <a16:creationId xmlns:a16="http://schemas.microsoft.com/office/drawing/2014/main" id="{EAE6E3E9-93C9-804E-4BB7-9ACE889F773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A515F941-D418-4F89-96A7-A30EC1E10077}" type="slidenum">
              <a:rPr lang="en-US" altLang="en-US" smtClean="0">
                <a:latin typeface="Calibri" panose="020F0502020204030204" pitchFamily="34" charset="0"/>
              </a:rPr>
              <a:pPr>
                <a:spcBef>
                  <a:spcPct val="0"/>
                </a:spcBef>
                <a:buClrTx/>
                <a:buFontTx/>
                <a:buNone/>
              </a:pPr>
              <a:t>18</a:t>
            </a:fld>
            <a:endParaRPr lang="en-US" altLang="en-US">
              <a:latin typeface="Calibri" panose="020F0502020204030204" pitchFamily="34" charset="0"/>
            </a:endParaRPr>
          </a:p>
        </p:txBody>
      </p:sp>
      <p:sp>
        <p:nvSpPr>
          <p:cNvPr id="75779" name="Text Box 1">
            <a:extLst>
              <a:ext uri="{FF2B5EF4-FFF2-40B4-BE49-F238E27FC236}">
                <a16:creationId xmlns:a16="http://schemas.microsoft.com/office/drawing/2014/main" id="{1F6DDBF7-D814-7D3A-73CD-F694BC1C4610}"/>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80" name="Text Box 2">
            <a:extLst>
              <a:ext uri="{FF2B5EF4-FFF2-40B4-BE49-F238E27FC236}">
                <a16:creationId xmlns:a16="http://schemas.microsoft.com/office/drawing/2014/main" id="{9BD26C68-1B63-6B28-6255-29817683955D}"/>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75781" name="Text Box 3">
            <a:extLst>
              <a:ext uri="{FF2B5EF4-FFF2-40B4-BE49-F238E27FC236}">
                <a16:creationId xmlns:a16="http://schemas.microsoft.com/office/drawing/2014/main" id="{2F796B31-1CCF-936D-1342-CE27F65D159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CE050CA-B6C8-4870-BB20-AEC7A8B81378}" type="slidenum">
              <a:rPr lang="en-AU" altLang="en-US">
                <a:latin typeface="Calibri" panose="020F0502020204030204" pitchFamily="34" charset="0"/>
              </a:rPr>
              <a:pPr algn="r" eaLnBrk="1" hangingPunct="1">
                <a:spcBef>
                  <a:spcPct val="0"/>
                </a:spcBef>
                <a:buClrTx/>
                <a:buFontTx/>
                <a:buNone/>
              </a:pPr>
              <a:t>18</a:t>
            </a:fld>
            <a:endParaRPr lang="en-AU"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a:extLst>
              <a:ext uri="{FF2B5EF4-FFF2-40B4-BE49-F238E27FC236}">
                <a16:creationId xmlns:a16="http://schemas.microsoft.com/office/drawing/2014/main" id="{EEA0AC18-328C-5387-7792-29CEAF09D37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90CE754-CCFD-4D2C-90F9-A048089045B3}" type="slidenum">
              <a:rPr lang="en-US" altLang="en-US" smtClean="0">
                <a:latin typeface="Calibri" panose="020F0502020204030204" pitchFamily="34" charset="0"/>
              </a:rPr>
              <a:pPr>
                <a:spcBef>
                  <a:spcPct val="0"/>
                </a:spcBef>
                <a:buClrTx/>
                <a:buFontTx/>
                <a:buNone/>
              </a:pPr>
              <a:t>19</a:t>
            </a:fld>
            <a:endParaRPr lang="en-US" altLang="en-US">
              <a:latin typeface="Calibri" panose="020F0502020204030204" pitchFamily="34" charset="0"/>
            </a:endParaRPr>
          </a:p>
        </p:txBody>
      </p:sp>
      <p:sp>
        <p:nvSpPr>
          <p:cNvPr id="77827" name="Text Box 1">
            <a:extLst>
              <a:ext uri="{FF2B5EF4-FFF2-40B4-BE49-F238E27FC236}">
                <a16:creationId xmlns:a16="http://schemas.microsoft.com/office/drawing/2014/main" id="{9B8682E3-3EB5-D659-F8F1-13E6EE168602}"/>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a:extLst>
              <a:ext uri="{FF2B5EF4-FFF2-40B4-BE49-F238E27FC236}">
                <a16:creationId xmlns:a16="http://schemas.microsoft.com/office/drawing/2014/main" id="{79044401-141D-EBB4-4F21-6B88EFBF0690}"/>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5EA1B42B-9264-B7FF-EBC8-706A1CC0F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41D60D2-A865-4E0C-87DE-C05107CF7026}" type="slidenum">
              <a:rPr lang="en-US" altLang="en-US" smtClean="0">
                <a:latin typeface="Calibri" panose="020F0502020204030204" pitchFamily="34" charset="0"/>
              </a:rPr>
              <a:pPr>
                <a:spcBef>
                  <a:spcPct val="0"/>
                </a:spcBef>
                <a:buClrTx/>
                <a:buFontTx/>
                <a:buNone/>
              </a:pPr>
              <a:t>20</a:t>
            </a:fld>
            <a:endParaRPr lang="en-US" altLang="en-US">
              <a:latin typeface="Calibri" panose="020F0502020204030204" pitchFamily="34" charset="0"/>
            </a:endParaRPr>
          </a:p>
        </p:txBody>
      </p:sp>
      <p:sp>
        <p:nvSpPr>
          <p:cNvPr id="79875" name="Text Box 1">
            <a:extLst>
              <a:ext uri="{FF2B5EF4-FFF2-40B4-BE49-F238E27FC236}">
                <a16:creationId xmlns:a16="http://schemas.microsoft.com/office/drawing/2014/main" id="{5B927611-C2B3-AD84-72FA-7C267FEBED90}"/>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Text Box 2">
            <a:extLst>
              <a:ext uri="{FF2B5EF4-FFF2-40B4-BE49-F238E27FC236}">
                <a16:creationId xmlns:a16="http://schemas.microsoft.com/office/drawing/2014/main" id="{2C2D799A-F317-7536-DE9E-39B47EE9EC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1224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8">
            <a:extLst>
              <a:ext uri="{FF2B5EF4-FFF2-40B4-BE49-F238E27FC236}">
                <a16:creationId xmlns:a16="http://schemas.microsoft.com/office/drawing/2014/main" id="{4392F557-C2F8-802C-7E68-2942092040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69BAD35A-4656-4B1B-99CC-14873FAFC51C}" type="slidenum">
              <a:rPr lang="en-US" altLang="en-US" smtClean="0">
                <a:latin typeface="Calibri" panose="020F0502020204030204" pitchFamily="34" charset="0"/>
              </a:rPr>
              <a:pPr>
                <a:spcBef>
                  <a:spcPct val="0"/>
                </a:spcBef>
                <a:buClrTx/>
                <a:buFontTx/>
                <a:buNone/>
              </a:pPr>
              <a:t>2</a:t>
            </a:fld>
            <a:endParaRPr lang="en-US" altLang="en-US">
              <a:latin typeface="Calibri" panose="020F0502020204030204" pitchFamily="34" charset="0"/>
            </a:endParaRPr>
          </a:p>
        </p:txBody>
      </p:sp>
      <p:sp>
        <p:nvSpPr>
          <p:cNvPr id="57347" name="Text Box 1">
            <a:extLst>
              <a:ext uri="{FF2B5EF4-FFF2-40B4-BE49-F238E27FC236}">
                <a16:creationId xmlns:a16="http://schemas.microsoft.com/office/drawing/2014/main" id="{C976035A-847E-9A1A-DCFF-EF7014E65B66}"/>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Text Box 2">
            <a:extLst>
              <a:ext uri="{FF2B5EF4-FFF2-40B4-BE49-F238E27FC236}">
                <a16:creationId xmlns:a16="http://schemas.microsoft.com/office/drawing/2014/main" id="{DF8BF76B-CCA9-8116-A99B-AA9B2FE1EE24}"/>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5EA1B42B-9264-B7FF-EBC8-706A1CC0F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41D60D2-A865-4E0C-87DE-C05107CF7026}" type="slidenum">
              <a:rPr lang="en-US" altLang="en-US" smtClean="0">
                <a:latin typeface="Calibri" panose="020F0502020204030204" pitchFamily="34" charset="0"/>
              </a:rPr>
              <a:pPr>
                <a:spcBef>
                  <a:spcPct val="0"/>
                </a:spcBef>
                <a:buClrTx/>
                <a:buFontTx/>
                <a:buNone/>
              </a:pPr>
              <a:t>21</a:t>
            </a:fld>
            <a:endParaRPr lang="en-US" altLang="en-US">
              <a:latin typeface="Calibri" panose="020F0502020204030204" pitchFamily="34" charset="0"/>
            </a:endParaRPr>
          </a:p>
        </p:txBody>
      </p:sp>
      <p:sp>
        <p:nvSpPr>
          <p:cNvPr id="79875" name="Text Box 1">
            <a:extLst>
              <a:ext uri="{FF2B5EF4-FFF2-40B4-BE49-F238E27FC236}">
                <a16:creationId xmlns:a16="http://schemas.microsoft.com/office/drawing/2014/main" id="{5B927611-C2B3-AD84-72FA-7C267FEBED90}"/>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Text Box 2">
            <a:extLst>
              <a:ext uri="{FF2B5EF4-FFF2-40B4-BE49-F238E27FC236}">
                <a16:creationId xmlns:a16="http://schemas.microsoft.com/office/drawing/2014/main" id="{2C2D799A-F317-7536-DE9E-39B47EE9EC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50205B62-AF42-0997-84A3-06B280113EC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85FAEFF-888D-43A0-BB3D-24A2531E5CFD}" type="slidenum">
              <a:rPr lang="en-US" altLang="en-US" smtClean="0">
                <a:latin typeface="Calibri" panose="020F0502020204030204" pitchFamily="34" charset="0"/>
              </a:rPr>
              <a:pPr>
                <a:spcBef>
                  <a:spcPct val="0"/>
                </a:spcBef>
                <a:buClrTx/>
                <a:buFontTx/>
                <a:buNone/>
              </a:pPr>
              <a:t>22</a:t>
            </a:fld>
            <a:endParaRPr lang="en-US" altLang="en-US">
              <a:latin typeface="Calibri" panose="020F0502020204030204" pitchFamily="34" charset="0"/>
            </a:endParaRPr>
          </a:p>
        </p:txBody>
      </p:sp>
      <p:sp>
        <p:nvSpPr>
          <p:cNvPr id="86019" name="Text Box 1">
            <a:extLst>
              <a:ext uri="{FF2B5EF4-FFF2-40B4-BE49-F238E27FC236}">
                <a16:creationId xmlns:a16="http://schemas.microsoft.com/office/drawing/2014/main" id="{4ADC8840-20EB-EA36-574B-A8B205ECB53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Text Box 2">
            <a:extLst>
              <a:ext uri="{FF2B5EF4-FFF2-40B4-BE49-F238E27FC236}">
                <a16:creationId xmlns:a16="http://schemas.microsoft.com/office/drawing/2014/main" id="{340E89BA-0BBC-930E-9277-9C993A535800}"/>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50205B62-AF42-0997-84A3-06B280113EC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85FAEFF-888D-43A0-BB3D-24A2531E5CFD}" type="slidenum">
              <a:rPr lang="en-US" altLang="en-US" smtClean="0">
                <a:latin typeface="Calibri" panose="020F0502020204030204" pitchFamily="34" charset="0"/>
              </a:rPr>
              <a:pPr>
                <a:spcBef>
                  <a:spcPct val="0"/>
                </a:spcBef>
                <a:buClrTx/>
                <a:buFontTx/>
                <a:buNone/>
              </a:pPr>
              <a:t>23</a:t>
            </a:fld>
            <a:endParaRPr lang="en-US" altLang="en-US">
              <a:latin typeface="Calibri" panose="020F0502020204030204" pitchFamily="34" charset="0"/>
            </a:endParaRPr>
          </a:p>
        </p:txBody>
      </p:sp>
      <p:sp>
        <p:nvSpPr>
          <p:cNvPr id="86019" name="Text Box 1">
            <a:extLst>
              <a:ext uri="{FF2B5EF4-FFF2-40B4-BE49-F238E27FC236}">
                <a16:creationId xmlns:a16="http://schemas.microsoft.com/office/drawing/2014/main" id="{4ADC8840-20EB-EA36-574B-A8B205ECB53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Text Box 2">
            <a:extLst>
              <a:ext uri="{FF2B5EF4-FFF2-40B4-BE49-F238E27FC236}">
                <a16:creationId xmlns:a16="http://schemas.microsoft.com/office/drawing/2014/main" id="{340E89BA-0BBC-930E-9277-9C993A535800}"/>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81280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50205B62-AF42-0997-84A3-06B280113EC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85FAEFF-888D-43A0-BB3D-24A2531E5CFD}" type="slidenum">
              <a:rPr lang="en-US" altLang="en-US" smtClean="0">
                <a:latin typeface="Calibri" panose="020F0502020204030204" pitchFamily="34" charset="0"/>
              </a:rPr>
              <a:pPr>
                <a:spcBef>
                  <a:spcPct val="0"/>
                </a:spcBef>
                <a:buClrTx/>
                <a:buFontTx/>
                <a:buNone/>
              </a:pPr>
              <a:t>24</a:t>
            </a:fld>
            <a:endParaRPr lang="en-US" altLang="en-US">
              <a:latin typeface="Calibri" panose="020F0502020204030204" pitchFamily="34" charset="0"/>
            </a:endParaRPr>
          </a:p>
        </p:txBody>
      </p:sp>
      <p:sp>
        <p:nvSpPr>
          <p:cNvPr id="86019" name="Text Box 1">
            <a:extLst>
              <a:ext uri="{FF2B5EF4-FFF2-40B4-BE49-F238E27FC236}">
                <a16:creationId xmlns:a16="http://schemas.microsoft.com/office/drawing/2014/main" id="{4ADC8840-20EB-EA36-574B-A8B205ECB534}"/>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Text Box 2">
            <a:extLst>
              <a:ext uri="{FF2B5EF4-FFF2-40B4-BE49-F238E27FC236}">
                <a16:creationId xmlns:a16="http://schemas.microsoft.com/office/drawing/2014/main" id="{340E89BA-0BBC-930E-9277-9C993A535800}"/>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94057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1D79D9ED-451A-59F0-7C9E-0B6A078262A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CEBE8B9E-095B-43BF-A0F9-9962715385DA}" type="slidenum">
              <a:rPr lang="en-US" altLang="en-US" smtClean="0">
                <a:latin typeface="Calibri" panose="020F0502020204030204" pitchFamily="34" charset="0"/>
              </a:rPr>
              <a:pPr>
                <a:spcBef>
                  <a:spcPct val="0"/>
                </a:spcBef>
                <a:buClrTx/>
                <a:buFontTx/>
                <a:buNone/>
              </a:pPr>
              <a:t>25</a:t>
            </a:fld>
            <a:endParaRPr lang="en-US" altLang="en-US">
              <a:latin typeface="Calibri" panose="020F0502020204030204" pitchFamily="34" charset="0"/>
            </a:endParaRPr>
          </a:p>
        </p:txBody>
      </p:sp>
      <p:sp>
        <p:nvSpPr>
          <p:cNvPr id="88067" name="Text Box 1">
            <a:extLst>
              <a:ext uri="{FF2B5EF4-FFF2-40B4-BE49-F238E27FC236}">
                <a16:creationId xmlns:a16="http://schemas.microsoft.com/office/drawing/2014/main" id="{9C8D830C-8F84-B5EF-C115-D44AB3EE363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Text Box 2">
            <a:extLst>
              <a:ext uri="{FF2B5EF4-FFF2-40B4-BE49-F238E27FC236}">
                <a16:creationId xmlns:a16="http://schemas.microsoft.com/office/drawing/2014/main" id="{96F0E393-7F94-604D-2CC0-BB445356643E}"/>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1D79D9ED-451A-59F0-7C9E-0B6A078262A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CEBE8B9E-095B-43BF-A0F9-9962715385DA}" type="slidenum">
              <a:rPr lang="en-US" altLang="en-US" smtClean="0">
                <a:latin typeface="Calibri" panose="020F0502020204030204" pitchFamily="34" charset="0"/>
              </a:rPr>
              <a:pPr>
                <a:spcBef>
                  <a:spcPct val="0"/>
                </a:spcBef>
                <a:buClrTx/>
                <a:buFontTx/>
                <a:buNone/>
              </a:pPr>
              <a:t>26</a:t>
            </a:fld>
            <a:endParaRPr lang="en-US" altLang="en-US">
              <a:latin typeface="Calibri" panose="020F0502020204030204" pitchFamily="34" charset="0"/>
            </a:endParaRPr>
          </a:p>
        </p:txBody>
      </p:sp>
      <p:sp>
        <p:nvSpPr>
          <p:cNvPr id="88067" name="Text Box 1">
            <a:extLst>
              <a:ext uri="{FF2B5EF4-FFF2-40B4-BE49-F238E27FC236}">
                <a16:creationId xmlns:a16="http://schemas.microsoft.com/office/drawing/2014/main" id="{9C8D830C-8F84-B5EF-C115-D44AB3EE363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Text Box 2">
            <a:extLst>
              <a:ext uri="{FF2B5EF4-FFF2-40B4-BE49-F238E27FC236}">
                <a16:creationId xmlns:a16="http://schemas.microsoft.com/office/drawing/2014/main" id="{96F0E393-7F94-604D-2CC0-BB445356643E}"/>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6273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a:extLst>
              <a:ext uri="{FF2B5EF4-FFF2-40B4-BE49-F238E27FC236}">
                <a16:creationId xmlns:a16="http://schemas.microsoft.com/office/drawing/2014/main" id="{F9615612-D0B8-6A6B-BB5D-9E29147FDDF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17B8A1CA-C56B-4F5C-97CF-6A4E9F6CF5CA}" type="slidenum">
              <a:rPr lang="en-US" altLang="en-US" smtClean="0">
                <a:latin typeface="Calibri" panose="020F0502020204030204" pitchFamily="34" charset="0"/>
              </a:rPr>
              <a:pPr>
                <a:spcBef>
                  <a:spcPct val="0"/>
                </a:spcBef>
                <a:buClrTx/>
                <a:buFontTx/>
                <a:buNone/>
              </a:pPr>
              <a:t>27</a:t>
            </a:fld>
            <a:endParaRPr lang="en-US" altLang="en-US">
              <a:latin typeface="Calibri" panose="020F0502020204030204" pitchFamily="34" charset="0"/>
            </a:endParaRPr>
          </a:p>
        </p:txBody>
      </p:sp>
      <p:sp>
        <p:nvSpPr>
          <p:cNvPr id="92163" name="Text Box 1">
            <a:extLst>
              <a:ext uri="{FF2B5EF4-FFF2-40B4-BE49-F238E27FC236}">
                <a16:creationId xmlns:a16="http://schemas.microsoft.com/office/drawing/2014/main" id="{7400F93F-B354-2D5E-9102-DB47BBBF613D}"/>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Text Box 2">
            <a:extLst>
              <a:ext uri="{FF2B5EF4-FFF2-40B4-BE49-F238E27FC236}">
                <a16:creationId xmlns:a16="http://schemas.microsoft.com/office/drawing/2014/main" id="{9299D8FF-5B34-ACB5-3C58-897BC2E655D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8812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a:extLst>
              <a:ext uri="{FF2B5EF4-FFF2-40B4-BE49-F238E27FC236}">
                <a16:creationId xmlns:a16="http://schemas.microsoft.com/office/drawing/2014/main" id="{F9615612-D0B8-6A6B-BB5D-9E29147FDDF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17B8A1CA-C56B-4F5C-97CF-6A4E9F6CF5CA}" type="slidenum">
              <a:rPr lang="en-US" altLang="en-US" smtClean="0">
                <a:latin typeface="Calibri" panose="020F0502020204030204" pitchFamily="34" charset="0"/>
              </a:rPr>
              <a:pPr>
                <a:spcBef>
                  <a:spcPct val="0"/>
                </a:spcBef>
                <a:buClrTx/>
                <a:buFontTx/>
                <a:buNone/>
              </a:pPr>
              <a:t>28</a:t>
            </a:fld>
            <a:endParaRPr lang="en-US" altLang="en-US">
              <a:latin typeface="Calibri" panose="020F0502020204030204" pitchFamily="34" charset="0"/>
            </a:endParaRPr>
          </a:p>
        </p:txBody>
      </p:sp>
      <p:sp>
        <p:nvSpPr>
          <p:cNvPr id="92163" name="Text Box 1">
            <a:extLst>
              <a:ext uri="{FF2B5EF4-FFF2-40B4-BE49-F238E27FC236}">
                <a16:creationId xmlns:a16="http://schemas.microsoft.com/office/drawing/2014/main" id="{7400F93F-B354-2D5E-9102-DB47BBBF613D}"/>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Text Box 2">
            <a:extLst>
              <a:ext uri="{FF2B5EF4-FFF2-40B4-BE49-F238E27FC236}">
                <a16:creationId xmlns:a16="http://schemas.microsoft.com/office/drawing/2014/main" id="{9299D8FF-5B34-ACB5-3C58-897BC2E655D2}"/>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29</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989543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8">
            <a:extLst>
              <a:ext uri="{FF2B5EF4-FFF2-40B4-BE49-F238E27FC236}">
                <a16:creationId xmlns:a16="http://schemas.microsoft.com/office/drawing/2014/main" id="{97D4C3C8-0009-090A-E8A2-2A1379BEE7A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6343E087-ABE7-4E9D-80F8-7F974E927E19}" type="slidenum">
              <a:rPr lang="en-US" altLang="en-US" smtClean="0">
                <a:latin typeface="Calibri" panose="020F0502020204030204" pitchFamily="34" charset="0"/>
              </a:rPr>
              <a:pPr>
                <a:spcBef>
                  <a:spcPct val="0"/>
                </a:spcBef>
                <a:buClrTx/>
                <a:buFontTx/>
                <a:buNone/>
              </a:pPr>
              <a:t>30</a:t>
            </a:fld>
            <a:endParaRPr lang="en-US" altLang="en-US">
              <a:latin typeface="Calibri" panose="020F0502020204030204" pitchFamily="34" charset="0"/>
            </a:endParaRPr>
          </a:p>
        </p:txBody>
      </p:sp>
      <p:sp>
        <p:nvSpPr>
          <p:cNvPr id="96259" name="Text Box 1">
            <a:extLst>
              <a:ext uri="{FF2B5EF4-FFF2-40B4-BE49-F238E27FC236}">
                <a16:creationId xmlns:a16="http://schemas.microsoft.com/office/drawing/2014/main" id="{7E49E4BF-B44D-D5BD-099C-4ADF5ED653D9}"/>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Text Box 2">
            <a:extLst>
              <a:ext uri="{FF2B5EF4-FFF2-40B4-BE49-F238E27FC236}">
                <a16:creationId xmlns:a16="http://schemas.microsoft.com/office/drawing/2014/main" id="{33331026-EEF9-F60C-9D57-F16F304B36B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8">
            <a:extLst>
              <a:ext uri="{FF2B5EF4-FFF2-40B4-BE49-F238E27FC236}">
                <a16:creationId xmlns:a16="http://schemas.microsoft.com/office/drawing/2014/main" id="{67E172A1-669F-66BE-11AC-62DA5707F17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6802C4AE-4A14-441E-B9E1-94A4AE64A6F3}" type="slidenum">
              <a:rPr lang="en-US" altLang="en-US" smtClean="0">
                <a:latin typeface="Calibri" panose="020F0502020204030204" pitchFamily="34" charset="0"/>
              </a:rPr>
              <a:pPr>
                <a:spcBef>
                  <a:spcPct val="0"/>
                </a:spcBef>
                <a:buClrTx/>
                <a:buFontTx/>
                <a:buNone/>
              </a:pPr>
              <a:t>3</a:t>
            </a:fld>
            <a:endParaRPr lang="en-US" altLang="en-US">
              <a:latin typeface="Calibri" panose="020F0502020204030204" pitchFamily="34" charset="0"/>
            </a:endParaRPr>
          </a:p>
        </p:txBody>
      </p:sp>
      <p:sp>
        <p:nvSpPr>
          <p:cNvPr id="59395" name="Text Box 1">
            <a:extLst>
              <a:ext uri="{FF2B5EF4-FFF2-40B4-BE49-F238E27FC236}">
                <a16:creationId xmlns:a16="http://schemas.microsoft.com/office/drawing/2014/main" id="{61F967B2-9748-26C8-7B65-0B67D53519DD}"/>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Text Box 2">
            <a:extLst>
              <a:ext uri="{FF2B5EF4-FFF2-40B4-BE49-F238E27FC236}">
                <a16:creationId xmlns:a16="http://schemas.microsoft.com/office/drawing/2014/main" id="{38C5BC8D-4620-F987-22C7-4D475CF6AB39}"/>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8">
            <a:extLst>
              <a:ext uri="{FF2B5EF4-FFF2-40B4-BE49-F238E27FC236}">
                <a16:creationId xmlns:a16="http://schemas.microsoft.com/office/drawing/2014/main" id="{F27F8F69-238B-ECAD-AFB9-361C1C750E5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AA4B4984-5348-487A-A7D9-F3B9FBDB1C84}" type="slidenum">
              <a:rPr lang="en-US" altLang="en-US" smtClean="0">
                <a:latin typeface="Calibri" panose="020F0502020204030204" pitchFamily="34" charset="0"/>
              </a:rPr>
              <a:pPr>
                <a:spcBef>
                  <a:spcPct val="0"/>
                </a:spcBef>
                <a:buClrTx/>
                <a:buFontTx/>
                <a:buNone/>
              </a:pPr>
              <a:t>31</a:t>
            </a:fld>
            <a:endParaRPr lang="en-US" altLang="en-US">
              <a:latin typeface="Calibri" panose="020F0502020204030204" pitchFamily="34" charset="0"/>
            </a:endParaRPr>
          </a:p>
        </p:txBody>
      </p:sp>
      <p:sp>
        <p:nvSpPr>
          <p:cNvPr id="98307" name="Text Box 1">
            <a:extLst>
              <a:ext uri="{FF2B5EF4-FFF2-40B4-BE49-F238E27FC236}">
                <a16:creationId xmlns:a16="http://schemas.microsoft.com/office/drawing/2014/main" id="{1B11771C-8ED3-A90F-80AF-E79B50A5CDF2}"/>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Text Box 2">
            <a:extLst>
              <a:ext uri="{FF2B5EF4-FFF2-40B4-BE49-F238E27FC236}">
                <a16:creationId xmlns:a16="http://schemas.microsoft.com/office/drawing/2014/main" id="{8D7B7F12-E4FE-3F98-4987-5769D8846EF0}"/>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8">
            <a:extLst>
              <a:ext uri="{FF2B5EF4-FFF2-40B4-BE49-F238E27FC236}">
                <a16:creationId xmlns:a16="http://schemas.microsoft.com/office/drawing/2014/main" id="{14682007-0CF2-43F8-A5C5-192F306DD44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B4C52285-5FD5-4C94-836B-CFB6B137B5D7}" type="slidenum">
              <a:rPr lang="en-US" altLang="en-US" smtClean="0">
                <a:latin typeface="Calibri" panose="020F0502020204030204" pitchFamily="34" charset="0"/>
              </a:rPr>
              <a:pPr>
                <a:spcBef>
                  <a:spcPct val="0"/>
                </a:spcBef>
                <a:buClrTx/>
                <a:buFontTx/>
                <a:buNone/>
              </a:pPr>
              <a:t>32</a:t>
            </a:fld>
            <a:endParaRPr lang="en-US" altLang="en-US">
              <a:latin typeface="Calibri" panose="020F0502020204030204" pitchFamily="34" charset="0"/>
            </a:endParaRPr>
          </a:p>
        </p:txBody>
      </p:sp>
      <p:sp>
        <p:nvSpPr>
          <p:cNvPr id="100355" name="Text Box 1">
            <a:extLst>
              <a:ext uri="{FF2B5EF4-FFF2-40B4-BE49-F238E27FC236}">
                <a16:creationId xmlns:a16="http://schemas.microsoft.com/office/drawing/2014/main" id="{DA33D557-36A0-4EA5-A594-8DC875F15FA6}"/>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Text Box 2">
            <a:extLst>
              <a:ext uri="{FF2B5EF4-FFF2-40B4-BE49-F238E27FC236}">
                <a16:creationId xmlns:a16="http://schemas.microsoft.com/office/drawing/2014/main" id="{1EEBD63A-19C1-23BD-FF76-2FAEA2055873}"/>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8">
            <a:extLst>
              <a:ext uri="{FF2B5EF4-FFF2-40B4-BE49-F238E27FC236}">
                <a16:creationId xmlns:a16="http://schemas.microsoft.com/office/drawing/2014/main" id="{B096FF9E-8D2B-481A-DB89-5FED4C492E7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747AF22-6618-427D-A4BD-A79500E69F41}" type="slidenum">
              <a:rPr lang="en-US" altLang="en-US" smtClean="0">
                <a:latin typeface="Calibri" panose="020F0502020204030204" pitchFamily="34" charset="0"/>
              </a:rPr>
              <a:pPr>
                <a:spcBef>
                  <a:spcPct val="0"/>
                </a:spcBef>
                <a:buClrTx/>
                <a:buFontTx/>
                <a:buNone/>
              </a:pPr>
              <a:t>33</a:t>
            </a:fld>
            <a:endParaRPr lang="en-US" altLang="en-US">
              <a:latin typeface="Calibri" panose="020F0502020204030204" pitchFamily="34" charset="0"/>
            </a:endParaRPr>
          </a:p>
        </p:txBody>
      </p:sp>
      <p:sp>
        <p:nvSpPr>
          <p:cNvPr id="102403" name="Text Box 1">
            <a:extLst>
              <a:ext uri="{FF2B5EF4-FFF2-40B4-BE49-F238E27FC236}">
                <a16:creationId xmlns:a16="http://schemas.microsoft.com/office/drawing/2014/main" id="{CCFE09E4-01E0-90EC-0937-C7D04A13D913}"/>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9E6C744F-43DF-50E5-AA9B-6DE100896B8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8">
            <a:extLst>
              <a:ext uri="{FF2B5EF4-FFF2-40B4-BE49-F238E27FC236}">
                <a16:creationId xmlns:a16="http://schemas.microsoft.com/office/drawing/2014/main" id="{B096FF9E-8D2B-481A-DB89-5FED4C492E7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747AF22-6618-427D-A4BD-A79500E69F41}" type="slidenum">
              <a:rPr lang="en-US" altLang="en-US" smtClean="0">
                <a:latin typeface="Calibri" panose="020F0502020204030204" pitchFamily="34" charset="0"/>
              </a:rPr>
              <a:pPr>
                <a:spcBef>
                  <a:spcPct val="0"/>
                </a:spcBef>
                <a:buClrTx/>
                <a:buFontTx/>
                <a:buNone/>
              </a:pPr>
              <a:t>34</a:t>
            </a:fld>
            <a:endParaRPr lang="en-US" altLang="en-US">
              <a:latin typeface="Calibri" panose="020F0502020204030204" pitchFamily="34" charset="0"/>
            </a:endParaRPr>
          </a:p>
        </p:txBody>
      </p:sp>
      <p:sp>
        <p:nvSpPr>
          <p:cNvPr id="102403" name="Text Box 1">
            <a:extLst>
              <a:ext uri="{FF2B5EF4-FFF2-40B4-BE49-F238E27FC236}">
                <a16:creationId xmlns:a16="http://schemas.microsoft.com/office/drawing/2014/main" id="{CCFE09E4-01E0-90EC-0937-C7D04A13D913}"/>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9E6C744F-43DF-50E5-AA9B-6DE100896B8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50368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35</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216432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8">
            <a:extLst>
              <a:ext uri="{FF2B5EF4-FFF2-40B4-BE49-F238E27FC236}">
                <a16:creationId xmlns:a16="http://schemas.microsoft.com/office/drawing/2014/main" id="{1441A409-E7D5-5DD2-E264-3AD5D65B26E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1F2EC22-7FF0-43F8-B85D-4F986C92A57E}" type="slidenum">
              <a:rPr lang="en-US" altLang="en-US" smtClean="0">
                <a:latin typeface="Calibri" panose="020F0502020204030204" pitchFamily="34" charset="0"/>
              </a:rPr>
              <a:pPr>
                <a:spcBef>
                  <a:spcPct val="0"/>
                </a:spcBef>
                <a:buClrTx/>
                <a:buFontTx/>
                <a:buNone/>
              </a:pPr>
              <a:t>36</a:t>
            </a:fld>
            <a:endParaRPr lang="en-US" altLang="en-US">
              <a:latin typeface="Calibri" panose="020F0502020204030204" pitchFamily="34" charset="0"/>
            </a:endParaRPr>
          </a:p>
        </p:txBody>
      </p:sp>
      <p:sp>
        <p:nvSpPr>
          <p:cNvPr id="104451" name="Text Box 1">
            <a:extLst>
              <a:ext uri="{FF2B5EF4-FFF2-40B4-BE49-F238E27FC236}">
                <a16:creationId xmlns:a16="http://schemas.microsoft.com/office/drawing/2014/main" id="{FBFC5C2A-5A2D-F6DE-89D3-93BBF4ED6633}"/>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Text Box 2">
            <a:extLst>
              <a:ext uri="{FF2B5EF4-FFF2-40B4-BE49-F238E27FC236}">
                <a16:creationId xmlns:a16="http://schemas.microsoft.com/office/drawing/2014/main" id="{4705BD01-F1CE-EB26-89E4-17A49B5A0B4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8">
            <a:extLst>
              <a:ext uri="{FF2B5EF4-FFF2-40B4-BE49-F238E27FC236}">
                <a16:creationId xmlns:a16="http://schemas.microsoft.com/office/drawing/2014/main" id="{25F28311-A14D-968B-3E18-94E4DC463AA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AD982CDD-176C-4736-B1A4-A32D501E796D}" type="slidenum">
              <a:rPr lang="en-US" altLang="en-US" smtClean="0">
                <a:latin typeface="Calibri" panose="020F0502020204030204" pitchFamily="34" charset="0"/>
              </a:rPr>
              <a:pPr>
                <a:spcBef>
                  <a:spcPct val="0"/>
                </a:spcBef>
                <a:buClrTx/>
                <a:buFontTx/>
                <a:buNone/>
              </a:pPr>
              <a:t>37</a:t>
            </a:fld>
            <a:endParaRPr lang="en-US" altLang="en-US">
              <a:latin typeface="Calibri" panose="020F0502020204030204" pitchFamily="34" charset="0"/>
            </a:endParaRPr>
          </a:p>
        </p:txBody>
      </p:sp>
      <p:sp>
        <p:nvSpPr>
          <p:cNvPr id="112643" name="Text Box 1">
            <a:extLst>
              <a:ext uri="{FF2B5EF4-FFF2-40B4-BE49-F238E27FC236}">
                <a16:creationId xmlns:a16="http://schemas.microsoft.com/office/drawing/2014/main" id="{A431D64B-ADC6-D001-3811-E70DA9712E9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Text Box 2">
            <a:extLst>
              <a:ext uri="{FF2B5EF4-FFF2-40B4-BE49-F238E27FC236}">
                <a16:creationId xmlns:a16="http://schemas.microsoft.com/office/drawing/2014/main" id="{0058954F-F01B-3069-6502-90BFD369ED62}"/>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8">
            <a:extLst>
              <a:ext uri="{FF2B5EF4-FFF2-40B4-BE49-F238E27FC236}">
                <a16:creationId xmlns:a16="http://schemas.microsoft.com/office/drawing/2014/main" id="{A3F21EA4-C9C7-D548-38CE-2874C2858EE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CBCE6599-020A-4779-A95C-099669DD845F}" type="slidenum">
              <a:rPr lang="en-US" altLang="en-US" smtClean="0">
                <a:latin typeface="Calibri" panose="020F0502020204030204" pitchFamily="34" charset="0"/>
              </a:rPr>
              <a:pPr>
                <a:spcBef>
                  <a:spcPct val="0"/>
                </a:spcBef>
                <a:buClrTx/>
                <a:buFontTx/>
                <a:buNone/>
              </a:pPr>
              <a:t>38</a:t>
            </a:fld>
            <a:endParaRPr lang="en-US" altLang="en-US">
              <a:latin typeface="Calibri" panose="020F0502020204030204" pitchFamily="34" charset="0"/>
            </a:endParaRPr>
          </a:p>
        </p:txBody>
      </p:sp>
      <p:sp>
        <p:nvSpPr>
          <p:cNvPr id="106499" name="Text Box 1">
            <a:extLst>
              <a:ext uri="{FF2B5EF4-FFF2-40B4-BE49-F238E27FC236}">
                <a16:creationId xmlns:a16="http://schemas.microsoft.com/office/drawing/2014/main" id="{1E4F6623-0D13-8F77-5DAC-AA8343CA3E5E}"/>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0" name="Text Box 2">
            <a:extLst>
              <a:ext uri="{FF2B5EF4-FFF2-40B4-BE49-F238E27FC236}">
                <a16:creationId xmlns:a16="http://schemas.microsoft.com/office/drawing/2014/main" id="{408FBA83-87E9-1B46-6E27-7ED56D70A1C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8">
            <a:extLst>
              <a:ext uri="{FF2B5EF4-FFF2-40B4-BE49-F238E27FC236}">
                <a16:creationId xmlns:a16="http://schemas.microsoft.com/office/drawing/2014/main" id="{C9CB9CD1-4CD0-B13F-A2E0-8136C592762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CFC76FE-FED1-4930-9A0F-F02B4FDD50BC}" type="slidenum">
              <a:rPr lang="en-US" altLang="en-US" smtClean="0">
                <a:latin typeface="Calibri" panose="020F0502020204030204" pitchFamily="34" charset="0"/>
              </a:rPr>
              <a:pPr>
                <a:spcBef>
                  <a:spcPct val="0"/>
                </a:spcBef>
                <a:buClrTx/>
                <a:buFontTx/>
                <a:buNone/>
              </a:pPr>
              <a:t>39</a:t>
            </a:fld>
            <a:endParaRPr lang="en-US" altLang="en-US">
              <a:latin typeface="Calibri" panose="020F0502020204030204" pitchFamily="34" charset="0"/>
            </a:endParaRPr>
          </a:p>
        </p:txBody>
      </p:sp>
      <p:sp>
        <p:nvSpPr>
          <p:cNvPr id="114691" name="Text Box 1">
            <a:extLst>
              <a:ext uri="{FF2B5EF4-FFF2-40B4-BE49-F238E27FC236}">
                <a16:creationId xmlns:a16="http://schemas.microsoft.com/office/drawing/2014/main" id="{38DD85CC-9F11-1ECB-1929-6B69C3112C62}"/>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Text Box 2">
            <a:extLst>
              <a:ext uri="{FF2B5EF4-FFF2-40B4-BE49-F238E27FC236}">
                <a16:creationId xmlns:a16="http://schemas.microsoft.com/office/drawing/2014/main" id="{4498EE5E-E6C8-AA6E-0D6D-434F28F876C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a:extLst>
              <a:ext uri="{FF2B5EF4-FFF2-40B4-BE49-F238E27FC236}">
                <a16:creationId xmlns:a16="http://schemas.microsoft.com/office/drawing/2014/main" id="{85A0AA9C-BD25-D60E-459A-617F370E1CB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AE6D593-9B8E-4396-9D2B-16B6CCE463F9}" type="slidenum">
              <a:rPr lang="en-US" altLang="en-US" smtClean="0">
                <a:latin typeface="Calibri" panose="020F0502020204030204" pitchFamily="34" charset="0"/>
              </a:rPr>
              <a:pPr>
                <a:spcBef>
                  <a:spcPct val="0"/>
                </a:spcBef>
                <a:buClrTx/>
                <a:buFontTx/>
                <a:buNone/>
              </a:pPr>
              <a:t>40</a:t>
            </a:fld>
            <a:endParaRPr lang="en-US" altLang="en-US">
              <a:latin typeface="Calibri" panose="020F0502020204030204" pitchFamily="34" charset="0"/>
            </a:endParaRPr>
          </a:p>
        </p:txBody>
      </p:sp>
      <p:sp>
        <p:nvSpPr>
          <p:cNvPr id="108547" name="Text Box 1">
            <a:extLst>
              <a:ext uri="{FF2B5EF4-FFF2-40B4-BE49-F238E27FC236}">
                <a16:creationId xmlns:a16="http://schemas.microsoft.com/office/drawing/2014/main" id="{9CE55402-DBF7-8618-FBB8-11FFB661620E}"/>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Text Box 2">
            <a:extLst>
              <a:ext uri="{FF2B5EF4-FFF2-40B4-BE49-F238E27FC236}">
                <a16:creationId xmlns:a16="http://schemas.microsoft.com/office/drawing/2014/main" id="{D9DA147D-EDBA-F52C-94CC-42722D9C3CC8}"/>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a:extLst>
              <a:ext uri="{FF2B5EF4-FFF2-40B4-BE49-F238E27FC236}">
                <a16:creationId xmlns:a16="http://schemas.microsoft.com/office/drawing/2014/main" id="{91094B6C-9575-A712-51FD-F035FFC555F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3B4590B2-AC65-454D-8830-B5AE3CF79E6C}" type="slidenum">
              <a:rPr lang="en-US" altLang="en-US" smtClean="0">
                <a:latin typeface="Calibri" panose="020F0502020204030204" pitchFamily="34" charset="0"/>
              </a:rPr>
              <a:pPr>
                <a:spcBef>
                  <a:spcPct val="0"/>
                </a:spcBef>
                <a:buClrTx/>
                <a:buFontTx/>
                <a:buNone/>
              </a:pPr>
              <a:t>4</a:t>
            </a:fld>
            <a:endParaRPr lang="en-US" altLang="en-US">
              <a:latin typeface="Calibri" panose="020F0502020204030204" pitchFamily="34" charset="0"/>
            </a:endParaRPr>
          </a:p>
        </p:txBody>
      </p:sp>
      <p:sp>
        <p:nvSpPr>
          <p:cNvPr id="61443" name="Text Box 1">
            <a:extLst>
              <a:ext uri="{FF2B5EF4-FFF2-40B4-BE49-F238E27FC236}">
                <a16:creationId xmlns:a16="http://schemas.microsoft.com/office/drawing/2014/main" id="{BCC45F43-792B-84A0-A54D-0F45BC08C443}"/>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Text Box 2">
            <a:extLst>
              <a:ext uri="{FF2B5EF4-FFF2-40B4-BE49-F238E27FC236}">
                <a16:creationId xmlns:a16="http://schemas.microsoft.com/office/drawing/2014/main" id="{630CAA3F-515A-495C-2D94-08D6FEC7829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C7408DD9-5839-0A75-5349-9F57F43B3EC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556D3A9B-53B8-4C5F-910F-61C4460DE6EF}" type="slidenum">
              <a:rPr lang="en-US" altLang="en-US" smtClean="0">
                <a:latin typeface="Calibri" panose="020F0502020204030204" pitchFamily="34" charset="0"/>
              </a:rPr>
              <a:pPr>
                <a:spcBef>
                  <a:spcPct val="0"/>
                </a:spcBef>
                <a:buClrTx/>
                <a:buFontTx/>
                <a:buNone/>
              </a:pPr>
              <a:t>41</a:t>
            </a:fld>
            <a:endParaRPr lang="en-US" altLang="en-US">
              <a:latin typeface="Calibri" panose="020F0502020204030204" pitchFamily="34" charset="0"/>
            </a:endParaRPr>
          </a:p>
        </p:txBody>
      </p:sp>
      <p:sp>
        <p:nvSpPr>
          <p:cNvPr id="120835" name="Text Box 1">
            <a:extLst>
              <a:ext uri="{FF2B5EF4-FFF2-40B4-BE49-F238E27FC236}">
                <a16:creationId xmlns:a16="http://schemas.microsoft.com/office/drawing/2014/main" id="{7C6B0DCB-C1EC-276C-D504-DDDFBEC76771}"/>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Text Box 2">
            <a:extLst>
              <a:ext uri="{FF2B5EF4-FFF2-40B4-BE49-F238E27FC236}">
                <a16:creationId xmlns:a16="http://schemas.microsoft.com/office/drawing/2014/main" id="{AF8DBB9F-6E54-988C-B672-5C196A0F52C0}"/>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C7408DD9-5839-0A75-5349-9F57F43B3EC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556D3A9B-53B8-4C5F-910F-61C4460DE6EF}" type="slidenum">
              <a:rPr lang="en-US" altLang="en-US" smtClean="0">
                <a:latin typeface="Calibri" panose="020F0502020204030204" pitchFamily="34" charset="0"/>
              </a:rPr>
              <a:pPr>
                <a:spcBef>
                  <a:spcPct val="0"/>
                </a:spcBef>
                <a:buClrTx/>
                <a:buFontTx/>
                <a:buNone/>
              </a:pPr>
              <a:t>42</a:t>
            </a:fld>
            <a:endParaRPr lang="en-US" altLang="en-US">
              <a:latin typeface="Calibri" panose="020F0502020204030204" pitchFamily="34" charset="0"/>
            </a:endParaRPr>
          </a:p>
        </p:txBody>
      </p:sp>
      <p:sp>
        <p:nvSpPr>
          <p:cNvPr id="120835" name="Text Box 1">
            <a:extLst>
              <a:ext uri="{FF2B5EF4-FFF2-40B4-BE49-F238E27FC236}">
                <a16:creationId xmlns:a16="http://schemas.microsoft.com/office/drawing/2014/main" id="{7C6B0DCB-C1EC-276C-D504-DDDFBEC76771}"/>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Text Box 2">
            <a:extLst>
              <a:ext uri="{FF2B5EF4-FFF2-40B4-BE49-F238E27FC236}">
                <a16:creationId xmlns:a16="http://schemas.microsoft.com/office/drawing/2014/main" id="{AF8DBB9F-6E54-988C-B672-5C196A0F52C0}"/>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96745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43</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32424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2BE90B24-13B1-29F7-B257-7865C331C27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C242808-2DC4-478A-A371-64D298209B22}" type="slidenum">
              <a:rPr lang="en-US" altLang="en-US" smtClean="0">
                <a:latin typeface="Calibri" panose="020F0502020204030204" pitchFamily="34" charset="0"/>
              </a:rPr>
              <a:pPr>
                <a:spcBef>
                  <a:spcPct val="0"/>
                </a:spcBef>
                <a:buClrTx/>
                <a:buFontTx/>
                <a:buNone/>
              </a:pPr>
              <a:t>44</a:t>
            </a:fld>
            <a:endParaRPr lang="en-US" altLang="en-US">
              <a:latin typeface="Calibri" panose="020F0502020204030204" pitchFamily="34" charset="0"/>
            </a:endParaRPr>
          </a:p>
        </p:txBody>
      </p:sp>
      <p:sp>
        <p:nvSpPr>
          <p:cNvPr id="122883" name="Text Box 1">
            <a:extLst>
              <a:ext uri="{FF2B5EF4-FFF2-40B4-BE49-F238E27FC236}">
                <a16:creationId xmlns:a16="http://schemas.microsoft.com/office/drawing/2014/main" id="{0BE4BC37-B36B-AE42-2D9B-D507C8701855}"/>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4" name="Text Box 2">
            <a:extLst>
              <a:ext uri="{FF2B5EF4-FFF2-40B4-BE49-F238E27FC236}">
                <a16:creationId xmlns:a16="http://schemas.microsoft.com/office/drawing/2014/main" id="{21DA7618-77AC-CC19-2514-7B6DEDB1E826}"/>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8">
            <a:extLst>
              <a:ext uri="{FF2B5EF4-FFF2-40B4-BE49-F238E27FC236}">
                <a16:creationId xmlns:a16="http://schemas.microsoft.com/office/drawing/2014/main" id="{D6B31FC3-A262-AB99-2BE4-D1040F3E1E5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DA45F33B-DD18-482A-863C-8F19E1DB2E44}" type="slidenum">
              <a:rPr lang="en-US" altLang="en-US" smtClean="0">
                <a:latin typeface="Calibri" panose="020F0502020204030204" pitchFamily="34" charset="0"/>
              </a:rPr>
              <a:pPr>
                <a:spcBef>
                  <a:spcPct val="0"/>
                </a:spcBef>
                <a:buClrTx/>
                <a:buFontTx/>
                <a:buNone/>
              </a:pPr>
              <a:t>45</a:t>
            </a:fld>
            <a:endParaRPr lang="en-US" altLang="en-US">
              <a:latin typeface="Calibri" panose="020F0502020204030204" pitchFamily="34" charset="0"/>
            </a:endParaRPr>
          </a:p>
        </p:txBody>
      </p:sp>
      <p:sp>
        <p:nvSpPr>
          <p:cNvPr id="124931" name="Text Box 1">
            <a:extLst>
              <a:ext uri="{FF2B5EF4-FFF2-40B4-BE49-F238E27FC236}">
                <a16:creationId xmlns:a16="http://schemas.microsoft.com/office/drawing/2014/main" id="{53D1ED7C-388D-BBC9-CEA3-8557AA9ABE14}"/>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Text Box 2">
            <a:extLst>
              <a:ext uri="{FF2B5EF4-FFF2-40B4-BE49-F238E27FC236}">
                <a16:creationId xmlns:a16="http://schemas.microsoft.com/office/drawing/2014/main" id="{06129AF1-C80F-F3AC-A427-2F17763047C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7DEEB2BA-EF9D-B2C9-CF24-7E0C3BC0C9B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FCD7FE60-198B-48C8-AD06-C949EB58107A}" type="slidenum">
              <a:rPr lang="en-US" altLang="en-US" smtClean="0">
                <a:latin typeface="Calibri" panose="020F0502020204030204" pitchFamily="34" charset="0"/>
              </a:rPr>
              <a:pPr>
                <a:spcBef>
                  <a:spcPct val="0"/>
                </a:spcBef>
                <a:buClrTx/>
                <a:buFontTx/>
                <a:buNone/>
              </a:pPr>
              <a:t>46</a:t>
            </a:fld>
            <a:endParaRPr lang="en-US" altLang="en-US">
              <a:latin typeface="Calibri" panose="020F0502020204030204" pitchFamily="34" charset="0"/>
            </a:endParaRPr>
          </a:p>
        </p:txBody>
      </p:sp>
      <p:sp>
        <p:nvSpPr>
          <p:cNvPr id="126979" name="Text Box 1">
            <a:extLst>
              <a:ext uri="{FF2B5EF4-FFF2-40B4-BE49-F238E27FC236}">
                <a16:creationId xmlns:a16="http://schemas.microsoft.com/office/drawing/2014/main" id="{671A8472-34F2-A107-9D52-97CBCDE0B52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Text Box 2">
            <a:extLst>
              <a:ext uri="{FF2B5EF4-FFF2-40B4-BE49-F238E27FC236}">
                <a16:creationId xmlns:a16="http://schemas.microsoft.com/office/drawing/2014/main" id="{3F510B52-8EB4-EBA8-75FF-9758A6B6915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7DEEB2BA-EF9D-B2C9-CF24-7E0C3BC0C9B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FCD7FE60-198B-48C8-AD06-C949EB58107A}" type="slidenum">
              <a:rPr lang="en-US" altLang="en-US" smtClean="0">
                <a:latin typeface="Calibri" panose="020F0502020204030204" pitchFamily="34" charset="0"/>
              </a:rPr>
              <a:pPr>
                <a:spcBef>
                  <a:spcPct val="0"/>
                </a:spcBef>
                <a:buClrTx/>
                <a:buFontTx/>
                <a:buNone/>
              </a:pPr>
              <a:t>47</a:t>
            </a:fld>
            <a:endParaRPr lang="en-US" altLang="en-US">
              <a:latin typeface="Calibri" panose="020F0502020204030204" pitchFamily="34" charset="0"/>
            </a:endParaRPr>
          </a:p>
        </p:txBody>
      </p:sp>
      <p:sp>
        <p:nvSpPr>
          <p:cNvPr id="126979" name="Text Box 1">
            <a:extLst>
              <a:ext uri="{FF2B5EF4-FFF2-40B4-BE49-F238E27FC236}">
                <a16:creationId xmlns:a16="http://schemas.microsoft.com/office/drawing/2014/main" id="{671A8472-34F2-A107-9D52-97CBCDE0B52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Text Box 2">
            <a:extLst>
              <a:ext uri="{FF2B5EF4-FFF2-40B4-BE49-F238E27FC236}">
                <a16:creationId xmlns:a16="http://schemas.microsoft.com/office/drawing/2014/main" id="{3F510B52-8EB4-EBA8-75FF-9758A6B6915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30191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a:extLst>
              <a:ext uri="{FF2B5EF4-FFF2-40B4-BE49-F238E27FC236}">
                <a16:creationId xmlns:a16="http://schemas.microsoft.com/office/drawing/2014/main" id="{B4276EFB-4769-8613-2476-E8BC45B6CE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9F36599A-595F-4440-9CB3-404E648EF62F}" type="slidenum">
              <a:rPr lang="en-US" altLang="en-US" smtClean="0">
                <a:latin typeface="Calibri" panose="020F0502020204030204" pitchFamily="34" charset="0"/>
              </a:rPr>
              <a:pPr>
                <a:spcBef>
                  <a:spcPct val="0"/>
                </a:spcBef>
                <a:buClrTx/>
                <a:buFontTx/>
                <a:buNone/>
              </a:pPr>
              <a:t>48</a:t>
            </a:fld>
            <a:endParaRPr lang="en-US" altLang="en-US">
              <a:latin typeface="Calibri" panose="020F0502020204030204" pitchFamily="34" charset="0"/>
            </a:endParaRPr>
          </a:p>
        </p:txBody>
      </p:sp>
      <p:sp>
        <p:nvSpPr>
          <p:cNvPr id="131075" name="Text Box 1">
            <a:extLst>
              <a:ext uri="{FF2B5EF4-FFF2-40B4-BE49-F238E27FC236}">
                <a16:creationId xmlns:a16="http://schemas.microsoft.com/office/drawing/2014/main" id="{AF7B7A08-F467-2D1A-570A-63720F3B1ABA}"/>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6" name="Text Box 2">
            <a:extLst>
              <a:ext uri="{FF2B5EF4-FFF2-40B4-BE49-F238E27FC236}">
                <a16:creationId xmlns:a16="http://schemas.microsoft.com/office/drawing/2014/main" id="{F4CCC8A8-DBAD-2151-E4EF-D7212375B7F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8">
            <a:extLst>
              <a:ext uri="{FF2B5EF4-FFF2-40B4-BE49-F238E27FC236}">
                <a16:creationId xmlns:a16="http://schemas.microsoft.com/office/drawing/2014/main" id="{A1A32AFD-8435-74D5-8266-EC7DD70E4EB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7CA2694F-1205-4AEC-8B01-3FCDDE6B695E}" type="slidenum">
              <a:rPr lang="en-US" altLang="en-US" smtClean="0">
                <a:latin typeface="Calibri" panose="020F0502020204030204" pitchFamily="34" charset="0"/>
              </a:rPr>
              <a:pPr>
                <a:spcBef>
                  <a:spcPct val="0"/>
                </a:spcBef>
                <a:buClrTx/>
                <a:buFontTx/>
                <a:buNone/>
              </a:pPr>
              <a:t>50</a:t>
            </a:fld>
            <a:endParaRPr lang="en-US" altLang="en-US">
              <a:latin typeface="Calibri" panose="020F0502020204030204" pitchFamily="34" charset="0"/>
            </a:endParaRPr>
          </a:p>
        </p:txBody>
      </p:sp>
      <p:sp>
        <p:nvSpPr>
          <p:cNvPr id="118787" name="Text Box 1">
            <a:extLst>
              <a:ext uri="{FF2B5EF4-FFF2-40B4-BE49-F238E27FC236}">
                <a16:creationId xmlns:a16="http://schemas.microsoft.com/office/drawing/2014/main" id="{C24BEC8B-DB67-C1AB-1223-5F223BB6A554}"/>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Text Box 2">
            <a:extLst>
              <a:ext uri="{FF2B5EF4-FFF2-40B4-BE49-F238E27FC236}">
                <a16:creationId xmlns:a16="http://schemas.microsoft.com/office/drawing/2014/main" id="{CD8F307E-55B0-C7AC-8EDA-291503016BD2}"/>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a:extLst>
              <a:ext uri="{FF2B5EF4-FFF2-40B4-BE49-F238E27FC236}">
                <a16:creationId xmlns:a16="http://schemas.microsoft.com/office/drawing/2014/main" id="{EAF6040F-A7D3-7A23-592D-32C22DBB528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6B78D8AA-8B82-4B79-BBBB-A228A7A39C7A}" type="slidenum">
              <a:rPr lang="en-US" altLang="en-US" smtClean="0">
                <a:latin typeface="Calibri" panose="020F0502020204030204" pitchFamily="34" charset="0"/>
              </a:rPr>
              <a:pPr>
                <a:spcBef>
                  <a:spcPct val="0"/>
                </a:spcBef>
                <a:buClrTx/>
                <a:buFontTx/>
                <a:buNone/>
              </a:pPr>
              <a:t>53</a:t>
            </a:fld>
            <a:endParaRPr lang="en-US" altLang="en-US">
              <a:latin typeface="Calibri" panose="020F0502020204030204" pitchFamily="34" charset="0"/>
            </a:endParaRPr>
          </a:p>
        </p:txBody>
      </p:sp>
      <p:sp>
        <p:nvSpPr>
          <p:cNvPr id="129027" name="Text Box 1">
            <a:extLst>
              <a:ext uri="{FF2B5EF4-FFF2-40B4-BE49-F238E27FC236}">
                <a16:creationId xmlns:a16="http://schemas.microsoft.com/office/drawing/2014/main" id="{E81680A0-083D-3F1D-F426-1201F5DF235B}"/>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8" name="Text Box 2">
            <a:extLst>
              <a:ext uri="{FF2B5EF4-FFF2-40B4-BE49-F238E27FC236}">
                <a16:creationId xmlns:a16="http://schemas.microsoft.com/office/drawing/2014/main" id="{B8DFFD5E-E54B-119C-E252-F9E3BC760B0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8">
            <a:extLst>
              <a:ext uri="{FF2B5EF4-FFF2-40B4-BE49-F238E27FC236}">
                <a16:creationId xmlns:a16="http://schemas.microsoft.com/office/drawing/2014/main" id="{B984E099-D876-C6F0-7286-A8D64F320E3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E37ABE3F-8295-40DD-8714-2CC3D91A1F01}" type="slidenum">
              <a:rPr lang="en-US" altLang="en-US" smtClean="0">
                <a:latin typeface="Calibri" panose="020F0502020204030204" pitchFamily="34" charset="0"/>
              </a:rPr>
              <a:pPr>
                <a:spcBef>
                  <a:spcPct val="0"/>
                </a:spcBef>
                <a:buClrTx/>
                <a:buFontTx/>
                <a:buNone/>
              </a:pPr>
              <a:t>5</a:t>
            </a:fld>
            <a:endParaRPr lang="en-US" altLang="en-US">
              <a:latin typeface="Calibri" panose="020F0502020204030204" pitchFamily="34" charset="0"/>
            </a:endParaRPr>
          </a:p>
        </p:txBody>
      </p:sp>
      <p:sp>
        <p:nvSpPr>
          <p:cNvPr id="63491" name="Text Box 1">
            <a:extLst>
              <a:ext uri="{FF2B5EF4-FFF2-40B4-BE49-F238E27FC236}">
                <a16:creationId xmlns:a16="http://schemas.microsoft.com/office/drawing/2014/main" id="{317F88DB-7317-CA3C-215A-08AB1BC1B9AB}"/>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2" name="Text Box 2">
            <a:extLst>
              <a:ext uri="{FF2B5EF4-FFF2-40B4-BE49-F238E27FC236}">
                <a16:creationId xmlns:a16="http://schemas.microsoft.com/office/drawing/2014/main" id="{93FA7175-8AD8-4F8F-6263-E8EBC184A7DE}"/>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3434B2BF-E3F6-38B6-9296-AC4091B980E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ED67F43B-93A3-44F6-9294-D38FB0316BBA}" type="slidenum">
              <a:rPr lang="en-US" altLang="en-US" smtClean="0">
                <a:latin typeface="Calibri" panose="020F0502020204030204" pitchFamily="34" charset="0"/>
              </a:rPr>
              <a:pPr>
                <a:spcBef>
                  <a:spcPct val="0"/>
                </a:spcBef>
                <a:buClrTx/>
                <a:buFontTx/>
                <a:buNone/>
              </a:pPr>
              <a:t>51</a:t>
            </a:fld>
            <a:endParaRPr lang="en-US" altLang="en-US">
              <a:latin typeface="Calibri" panose="020F0502020204030204" pitchFamily="34" charset="0"/>
            </a:endParaRPr>
          </a:p>
        </p:txBody>
      </p:sp>
      <p:sp>
        <p:nvSpPr>
          <p:cNvPr id="135171" name="Text Box 1">
            <a:extLst>
              <a:ext uri="{FF2B5EF4-FFF2-40B4-BE49-F238E27FC236}">
                <a16:creationId xmlns:a16="http://schemas.microsoft.com/office/drawing/2014/main" id="{439EE22E-8A56-7BE5-E50D-D1A1A6392BCA}"/>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Text Box 2">
            <a:extLst>
              <a:ext uri="{FF2B5EF4-FFF2-40B4-BE49-F238E27FC236}">
                <a16:creationId xmlns:a16="http://schemas.microsoft.com/office/drawing/2014/main" id="{C98C930C-F891-BAE4-F374-2E1A85ED1FEE}"/>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8">
            <a:extLst>
              <a:ext uri="{FF2B5EF4-FFF2-40B4-BE49-F238E27FC236}">
                <a16:creationId xmlns:a16="http://schemas.microsoft.com/office/drawing/2014/main" id="{947F5735-CF11-EF6A-164B-856146490D6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2EF9A034-506D-4EBA-A394-54767AC610ED}" type="slidenum">
              <a:rPr lang="en-US" altLang="en-US" smtClean="0">
                <a:latin typeface="Calibri" panose="020F0502020204030204" pitchFamily="34" charset="0"/>
              </a:rPr>
              <a:pPr>
                <a:spcBef>
                  <a:spcPct val="0"/>
                </a:spcBef>
                <a:buClrTx/>
                <a:buFontTx/>
                <a:buNone/>
              </a:pPr>
              <a:t>54</a:t>
            </a:fld>
            <a:endParaRPr lang="en-US" altLang="en-US">
              <a:latin typeface="Calibri" panose="020F0502020204030204" pitchFamily="34" charset="0"/>
            </a:endParaRPr>
          </a:p>
        </p:txBody>
      </p:sp>
      <p:sp>
        <p:nvSpPr>
          <p:cNvPr id="137219" name="Text Box 1">
            <a:extLst>
              <a:ext uri="{FF2B5EF4-FFF2-40B4-BE49-F238E27FC236}">
                <a16:creationId xmlns:a16="http://schemas.microsoft.com/office/drawing/2014/main" id="{ADFB417C-5A79-2CAD-6018-FDEFFAD9EF7D}"/>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Text Box 2">
            <a:extLst>
              <a:ext uri="{FF2B5EF4-FFF2-40B4-BE49-F238E27FC236}">
                <a16:creationId xmlns:a16="http://schemas.microsoft.com/office/drawing/2014/main" id="{6D438151-ABD6-12D2-2346-6BA55BF9EDE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8">
            <a:extLst>
              <a:ext uri="{FF2B5EF4-FFF2-40B4-BE49-F238E27FC236}">
                <a16:creationId xmlns:a16="http://schemas.microsoft.com/office/drawing/2014/main" id="{DAEDEFB8-CFAD-84B6-4761-133441E337A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A386A021-8BF3-4B18-A25E-27D07542F5BB}" type="slidenum">
              <a:rPr lang="en-US" altLang="en-US" smtClean="0">
                <a:latin typeface="Calibri" panose="020F0502020204030204" pitchFamily="34" charset="0"/>
              </a:rPr>
              <a:pPr>
                <a:spcBef>
                  <a:spcPct val="0"/>
                </a:spcBef>
                <a:buClrTx/>
                <a:buFontTx/>
                <a:buNone/>
              </a:pPr>
              <a:t>55</a:t>
            </a:fld>
            <a:endParaRPr lang="en-US" altLang="en-US">
              <a:latin typeface="Calibri" panose="020F0502020204030204" pitchFamily="34" charset="0"/>
            </a:endParaRPr>
          </a:p>
        </p:txBody>
      </p:sp>
      <p:sp>
        <p:nvSpPr>
          <p:cNvPr id="139267" name="Text Box 1">
            <a:extLst>
              <a:ext uri="{FF2B5EF4-FFF2-40B4-BE49-F238E27FC236}">
                <a16:creationId xmlns:a16="http://schemas.microsoft.com/office/drawing/2014/main" id="{41FAFD05-356A-2BF3-358A-3E0F01AB6111}"/>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Text Box 2">
            <a:extLst>
              <a:ext uri="{FF2B5EF4-FFF2-40B4-BE49-F238E27FC236}">
                <a16:creationId xmlns:a16="http://schemas.microsoft.com/office/drawing/2014/main" id="{076DA148-DAC5-ED0E-61D5-18F7C8CBA0B9}"/>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a:extLst>
              <a:ext uri="{FF2B5EF4-FFF2-40B4-BE49-F238E27FC236}">
                <a16:creationId xmlns:a16="http://schemas.microsoft.com/office/drawing/2014/main" id="{7C43B539-272A-7D33-4465-98159AC811A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67377543-B777-4486-9022-47ABDE2AE2CB}" type="slidenum">
              <a:rPr lang="en-US" altLang="en-US" smtClean="0">
                <a:latin typeface="Calibri" panose="020F0502020204030204" pitchFamily="34" charset="0"/>
              </a:rPr>
              <a:pPr>
                <a:spcBef>
                  <a:spcPct val="0"/>
                </a:spcBef>
                <a:buClrTx/>
                <a:buFontTx/>
                <a:buNone/>
              </a:pPr>
              <a:t>49</a:t>
            </a:fld>
            <a:endParaRPr lang="en-US" altLang="en-US">
              <a:latin typeface="Calibri" panose="020F0502020204030204" pitchFamily="34" charset="0"/>
            </a:endParaRPr>
          </a:p>
        </p:txBody>
      </p:sp>
      <p:sp>
        <p:nvSpPr>
          <p:cNvPr id="133123" name="Text Box 1">
            <a:extLst>
              <a:ext uri="{FF2B5EF4-FFF2-40B4-BE49-F238E27FC236}">
                <a16:creationId xmlns:a16="http://schemas.microsoft.com/office/drawing/2014/main" id="{2485855F-5203-DD51-7622-E35241823AF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Text Box 2">
            <a:extLst>
              <a:ext uri="{FF2B5EF4-FFF2-40B4-BE49-F238E27FC236}">
                <a16:creationId xmlns:a16="http://schemas.microsoft.com/office/drawing/2014/main" id="{11ED4652-BDAC-CE0C-67C5-0419003A431C}"/>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56</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675847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2064613-BCDA-F611-E72C-A7DF0904A9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F5B3799-8349-480A-B429-194045CCDD16}" type="slidenum">
              <a:rPr lang="en-US" altLang="en-US" smtClean="0">
                <a:latin typeface="Calibri" panose="020F0502020204030204" pitchFamily="34" charset="0"/>
              </a:rPr>
              <a:pPr>
                <a:spcBef>
                  <a:spcPct val="0"/>
                </a:spcBef>
                <a:buClrTx/>
                <a:buFontTx/>
                <a:buNone/>
              </a:pPr>
              <a:t>57</a:t>
            </a:fld>
            <a:endParaRPr lang="en-US" altLang="en-US">
              <a:latin typeface="Calibri" panose="020F0502020204030204" pitchFamily="34" charset="0"/>
            </a:endParaRPr>
          </a:p>
        </p:txBody>
      </p:sp>
      <p:sp>
        <p:nvSpPr>
          <p:cNvPr id="90115" name="Text Box 1">
            <a:extLst>
              <a:ext uri="{FF2B5EF4-FFF2-40B4-BE49-F238E27FC236}">
                <a16:creationId xmlns:a16="http://schemas.microsoft.com/office/drawing/2014/main" id="{7E0BE7F4-E5B0-AD12-433E-343CDA5269B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a:extLst>
              <a:ext uri="{FF2B5EF4-FFF2-40B4-BE49-F238E27FC236}">
                <a16:creationId xmlns:a16="http://schemas.microsoft.com/office/drawing/2014/main" id="{36E99316-38A6-546B-9F74-0AF8DF230E7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2064613-BCDA-F611-E72C-A7DF0904A9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F5B3799-8349-480A-B429-194045CCDD16}" type="slidenum">
              <a:rPr lang="en-US" altLang="en-US" smtClean="0">
                <a:latin typeface="Calibri" panose="020F0502020204030204" pitchFamily="34" charset="0"/>
              </a:rPr>
              <a:pPr>
                <a:spcBef>
                  <a:spcPct val="0"/>
                </a:spcBef>
                <a:buClrTx/>
                <a:buFontTx/>
                <a:buNone/>
              </a:pPr>
              <a:t>59</a:t>
            </a:fld>
            <a:endParaRPr lang="en-US" altLang="en-US">
              <a:latin typeface="Calibri" panose="020F0502020204030204" pitchFamily="34" charset="0"/>
            </a:endParaRPr>
          </a:p>
        </p:txBody>
      </p:sp>
      <p:sp>
        <p:nvSpPr>
          <p:cNvPr id="90115" name="Text Box 1">
            <a:extLst>
              <a:ext uri="{FF2B5EF4-FFF2-40B4-BE49-F238E27FC236}">
                <a16:creationId xmlns:a16="http://schemas.microsoft.com/office/drawing/2014/main" id="{7E0BE7F4-E5B0-AD12-433E-343CDA5269B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a:extLst>
              <a:ext uri="{FF2B5EF4-FFF2-40B4-BE49-F238E27FC236}">
                <a16:creationId xmlns:a16="http://schemas.microsoft.com/office/drawing/2014/main" id="{36E99316-38A6-546B-9F74-0AF8DF230E7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720422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2064613-BCDA-F611-E72C-A7DF0904A9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F5B3799-8349-480A-B429-194045CCDD16}" type="slidenum">
              <a:rPr lang="en-US" altLang="en-US" smtClean="0">
                <a:latin typeface="Calibri" panose="020F0502020204030204" pitchFamily="34" charset="0"/>
              </a:rPr>
              <a:pPr>
                <a:spcBef>
                  <a:spcPct val="0"/>
                </a:spcBef>
                <a:buClrTx/>
                <a:buFontTx/>
                <a:buNone/>
              </a:pPr>
              <a:t>60</a:t>
            </a:fld>
            <a:endParaRPr lang="en-US" altLang="en-US">
              <a:latin typeface="Calibri" panose="020F0502020204030204" pitchFamily="34" charset="0"/>
            </a:endParaRPr>
          </a:p>
        </p:txBody>
      </p:sp>
      <p:sp>
        <p:nvSpPr>
          <p:cNvPr id="90115" name="Text Box 1">
            <a:extLst>
              <a:ext uri="{FF2B5EF4-FFF2-40B4-BE49-F238E27FC236}">
                <a16:creationId xmlns:a16="http://schemas.microsoft.com/office/drawing/2014/main" id="{7E0BE7F4-E5B0-AD12-433E-343CDA5269B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a:extLst>
              <a:ext uri="{FF2B5EF4-FFF2-40B4-BE49-F238E27FC236}">
                <a16:creationId xmlns:a16="http://schemas.microsoft.com/office/drawing/2014/main" id="{36E99316-38A6-546B-9F74-0AF8DF230E7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24547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2064613-BCDA-F611-E72C-A7DF0904A9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F5B3799-8349-480A-B429-194045CCDD16}" type="slidenum">
              <a:rPr lang="en-US" altLang="en-US" smtClean="0">
                <a:latin typeface="Calibri" panose="020F0502020204030204" pitchFamily="34" charset="0"/>
              </a:rPr>
              <a:pPr>
                <a:spcBef>
                  <a:spcPct val="0"/>
                </a:spcBef>
                <a:buClrTx/>
                <a:buFontTx/>
                <a:buNone/>
              </a:pPr>
              <a:t>61</a:t>
            </a:fld>
            <a:endParaRPr lang="en-US" altLang="en-US">
              <a:latin typeface="Calibri" panose="020F0502020204030204" pitchFamily="34" charset="0"/>
            </a:endParaRPr>
          </a:p>
        </p:txBody>
      </p:sp>
      <p:sp>
        <p:nvSpPr>
          <p:cNvPr id="90115" name="Text Box 1">
            <a:extLst>
              <a:ext uri="{FF2B5EF4-FFF2-40B4-BE49-F238E27FC236}">
                <a16:creationId xmlns:a16="http://schemas.microsoft.com/office/drawing/2014/main" id="{7E0BE7F4-E5B0-AD12-433E-343CDA5269B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a:extLst>
              <a:ext uri="{FF2B5EF4-FFF2-40B4-BE49-F238E27FC236}">
                <a16:creationId xmlns:a16="http://schemas.microsoft.com/office/drawing/2014/main" id="{36E99316-38A6-546B-9F74-0AF8DF230E7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87990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72064613-BCDA-F611-E72C-A7DF0904A9D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F5B3799-8349-480A-B429-194045CCDD16}" type="slidenum">
              <a:rPr lang="en-US" altLang="en-US" smtClean="0">
                <a:latin typeface="Calibri" panose="020F0502020204030204" pitchFamily="34" charset="0"/>
              </a:rPr>
              <a:pPr>
                <a:spcBef>
                  <a:spcPct val="0"/>
                </a:spcBef>
                <a:buClrTx/>
                <a:buFontTx/>
                <a:buNone/>
              </a:pPr>
              <a:t>62</a:t>
            </a:fld>
            <a:endParaRPr lang="en-US" altLang="en-US">
              <a:latin typeface="Calibri" panose="020F0502020204030204" pitchFamily="34" charset="0"/>
            </a:endParaRPr>
          </a:p>
        </p:txBody>
      </p:sp>
      <p:sp>
        <p:nvSpPr>
          <p:cNvPr id="90115" name="Text Box 1">
            <a:extLst>
              <a:ext uri="{FF2B5EF4-FFF2-40B4-BE49-F238E27FC236}">
                <a16:creationId xmlns:a16="http://schemas.microsoft.com/office/drawing/2014/main" id="{7E0BE7F4-E5B0-AD12-433E-343CDA5269B9}"/>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a:extLst>
              <a:ext uri="{FF2B5EF4-FFF2-40B4-BE49-F238E27FC236}">
                <a16:creationId xmlns:a16="http://schemas.microsoft.com/office/drawing/2014/main" id="{36E99316-38A6-546B-9F74-0AF8DF230E73}"/>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1822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6</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992188" y="768350"/>
            <a:ext cx="511492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3104656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8">
            <a:extLst>
              <a:ext uri="{FF2B5EF4-FFF2-40B4-BE49-F238E27FC236}">
                <a16:creationId xmlns:a16="http://schemas.microsoft.com/office/drawing/2014/main" id="{A2D092BF-3BDA-36E0-67EE-5E4AC824BF8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068FABF1-A0D5-48F7-83F6-DACD9599AD0C}" type="slidenum">
              <a:rPr lang="en-US" altLang="en-US" smtClean="0">
                <a:latin typeface="Calibri" panose="020F0502020204030204" pitchFamily="34" charset="0"/>
              </a:rPr>
              <a:pPr>
                <a:spcBef>
                  <a:spcPct val="0"/>
                </a:spcBef>
                <a:buClrTx/>
                <a:buFontTx/>
                <a:buNone/>
              </a:pPr>
              <a:t>63</a:t>
            </a:fld>
            <a:endParaRPr lang="en-US" altLang="en-US">
              <a:latin typeface="Calibri" panose="020F0502020204030204" pitchFamily="34" charset="0"/>
            </a:endParaRPr>
          </a:p>
        </p:txBody>
      </p:sp>
      <p:sp>
        <p:nvSpPr>
          <p:cNvPr id="141315" name="Text Box 1">
            <a:extLst>
              <a:ext uri="{FF2B5EF4-FFF2-40B4-BE49-F238E27FC236}">
                <a16:creationId xmlns:a16="http://schemas.microsoft.com/office/drawing/2014/main" id="{A51A529C-7DDE-7D42-9CFE-A14AF1791D17}"/>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Text Box 2">
            <a:extLst>
              <a:ext uri="{FF2B5EF4-FFF2-40B4-BE49-F238E27FC236}">
                <a16:creationId xmlns:a16="http://schemas.microsoft.com/office/drawing/2014/main" id="{FF12A150-E121-16B6-DAC8-B089A168E832}"/>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a:extLst>
              <a:ext uri="{FF2B5EF4-FFF2-40B4-BE49-F238E27FC236}">
                <a16:creationId xmlns:a16="http://schemas.microsoft.com/office/drawing/2014/main" id="{48360377-82E3-76DF-9C1B-26EC22B3BC5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84DCD37-03ED-4DEB-93CB-BD7EB63F9F41}" type="slidenum">
              <a:rPr lang="en-US" altLang="en-US" smtClean="0">
                <a:latin typeface="Calibri" panose="020F0502020204030204" pitchFamily="34" charset="0"/>
              </a:rPr>
              <a:pPr>
                <a:spcBef>
                  <a:spcPct val="0"/>
                </a:spcBef>
                <a:buClrTx/>
                <a:buFontTx/>
                <a:buNone/>
              </a:pPr>
              <a:t>64</a:t>
            </a:fld>
            <a:endParaRPr lang="en-US" altLang="en-US">
              <a:latin typeface="Calibri" panose="020F0502020204030204" pitchFamily="34" charset="0"/>
            </a:endParaRPr>
          </a:p>
        </p:txBody>
      </p:sp>
      <p:sp>
        <p:nvSpPr>
          <p:cNvPr id="143363" name="Text Box 1">
            <a:extLst>
              <a:ext uri="{FF2B5EF4-FFF2-40B4-BE49-F238E27FC236}">
                <a16:creationId xmlns:a16="http://schemas.microsoft.com/office/drawing/2014/main" id="{483A8BF0-73B4-55A3-9D5D-11473238BD1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a:extLst>
              <a:ext uri="{FF2B5EF4-FFF2-40B4-BE49-F238E27FC236}">
                <a16:creationId xmlns:a16="http://schemas.microsoft.com/office/drawing/2014/main" id="{36EDAC92-37FC-A8D2-A4B0-F9C236B4B883}"/>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a:extLst>
              <a:ext uri="{FF2B5EF4-FFF2-40B4-BE49-F238E27FC236}">
                <a16:creationId xmlns:a16="http://schemas.microsoft.com/office/drawing/2014/main" id="{48360377-82E3-76DF-9C1B-26EC22B3BC5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484DCD37-03ED-4DEB-93CB-BD7EB63F9F41}" type="slidenum">
              <a:rPr lang="en-US" altLang="en-US" smtClean="0">
                <a:latin typeface="Calibri" panose="020F0502020204030204" pitchFamily="34" charset="0"/>
              </a:rPr>
              <a:pPr>
                <a:spcBef>
                  <a:spcPct val="0"/>
                </a:spcBef>
                <a:buClrTx/>
                <a:buFontTx/>
                <a:buNone/>
              </a:pPr>
              <a:t>65</a:t>
            </a:fld>
            <a:endParaRPr lang="en-US" altLang="en-US">
              <a:latin typeface="Calibri" panose="020F0502020204030204" pitchFamily="34" charset="0"/>
            </a:endParaRPr>
          </a:p>
        </p:txBody>
      </p:sp>
      <p:sp>
        <p:nvSpPr>
          <p:cNvPr id="143363" name="Text Box 1">
            <a:extLst>
              <a:ext uri="{FF2B5EF4-FFF2-40B4-BE49-F238E27FC236}">
                <a16:creationId xmlns:a16="http://schemas.microsoft.com/office/drawing/2014/main" id="{483A8BF0-73B4-55A3-9D5D-11473238BD10}"/>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a:extLst>
              <a:ext uri="{FF2B5EF4-FFF2-40B4-BE49-F238E27FC236}">
                <a16:creationId xmlns:a16="http://schemas.microsoft.com/office/drawing/2014/main" id="{36EDAC92-37FC-A8D2-A4B0-F9C236B4B883}"/>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4493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8">
            <a:extLst>
              <a:ext uri="{FF2B5EF4-FFF2-40B4-BE49-F238E27FC236}">
                <a16:creationId xmlns:a16="http://schemas.microsoft.com/office/drawing/2014/main" id="{BF1FF2A7-FE35-E471-1E83-65EE429A42D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2C2EB098-85EE-4DED-84EC-93430A3B8A11}" type="slidenum">
              <a:rPr lang="en-US" altLang="en-US" smtClean="0">
                <a:latin typeface="Calibri" panose="020F0502020204030204" pitchFamily="34" charset="0"/>
              </a:rPr>
              <a:pPr>
                <a:spcBef>
                  <a:spcPct val="0"/>
                </a:spcBef>
                <a:buClrTx/>
                <a:buFontTx/>
                <a:buNone/>
              </a:pPr>
              <a:t>7</a:t>
            </a:fld>
            <a:endParaRPr lang="en-US" altLang="en-US">
              <a:latin typeface="Calibri" panose="020F0502020204030204" pitchFamily="34" charset="0"/>
            </a:endParaRPr>
          </a:p>
        </p:txBody>
      </p:sp>
      <p:sp>
        <p:nvSpPr>
          <p:cNvPr id="65539" name="Text Box 1">
            <a:extLst>
              <a:ext uri="{FF2B5EF4-FFF2-40B4-BE49-F238E27FC236}">
                <a16:creationId xmlns:a16="http://schemas.microsoft.com/office/drawing/2014/main" id="{C5A3BE87-66DC-0C66-A68D-324F72E37C88}"/>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0" name="Text Box 2">
            <a:extLst>
              <a:ext uri="{FF2B5EF4-FFF2-40B4-BE49-F238E27FC236}">
                <a16:creationId xmlns:a16="http://schemas.microsoft.com/office/drawing/2014/main" id="{E144B75D-B4E2-74AE-7B2B-54D7803B4B35}"/>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8">
            <a:extLst>
              <a:ext uri="{FF2B5EF4-FFF2-40B4-BE49-F238E27FC236}">
                <a16:creationId xmlns:a16="http://schemas.microsoft.com/office/drawing/2014/main" id="{513CC891-F199-5B80-D7AC-AB7ED657BD0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E88F2786-9F8E-4EDE-A83A-C5FE18D6E780}" type="slidenum">
              <a:rPr lang="en-US" altLang="en-US" smtClean="0">
                <a:latin typeface="Calibri" panose="020F0502020204030204" pitchFamily="34" charset="0"/>
              </a:rPr>
              <a:pPr>
                <a:spcBef>
                  <a:spcPct val="0"/>
                </a:spcBef>
                <a:buClrTx/>
                <a:buFontTx/>
                <a:buNone/>
              </a:pPr>
              <a:t>8</a:t>
            </a:fld>
            <a:endParaRPr lang="en-US" altLang="en-US">
              <a:latin typeface="Calibri" panose="020F0502020204030204" pitchFamily="34" charset="0"/>
            </a:endParaRPr>
          </a:p>
        </p:txBody>
      </p:sp>
      <p:sp>
        <p:nvSpPr>
          <p:cNvPr id="147459" name="Text Box 1">
            <a:extLst>
              <a:ext uri="{FF2B5EF4-FFF2-40B4-BE49-F238E27FC236}">
                <a16:creationId xmlns:a16="http://schemas.microsoft.com/office/drawing/2014/main" id="{62765DFB-4F20-6450-204B-B861FA11BE2A}"/>
              </a:ext>
            </a:extLst>
          </p:cNvPr>
          <p:cNvSpPr>
            <a:spLocks noGrp="1" noRot="1" noChangeAspect="1" noChangeArrowheads="1" noTextEdit="1"/>
          </p:cNvSpPr>
          <p:nvPr>
            <p:ph type="sldImg"/>
          </p:nvPr>
        </p:nvSpPr>
        <p:spPr>
          <a:xfrm>
            <a:off x="1106488" y="812800"/>
            <a:ext cx="5345112" cy="40084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Text Box 2">
            <a:extLst>
              <a:ext uri="{FF2B5EF4-FFF2-40B4-BE49-F238E27FC236}">
                <a16:creationId xmlns:a16="http://schemas.microsoft.com/office/drawing/2014/main" id="{53A30002-FC68-8A45-C4E0-C15AA11D5C81}"/>
              </a:ext>
            </a:extLst>
          </p:cNvPr>
          <p:cNvSpPr>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8">
            <a:extLst>
              <a:ext uri="{FF2B5EF4-FFF2-40B4-BE49-F238E27FC236}">
                <a16:creationId xmlns:a16="http://schemas.microsoft.com/office/drawing/2014/main" id="{CBE73554-D836-D0E6-3E29-F1A73295BE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sz="1200">
                <a:solidFill>
                  <a:srgbClr val="000000"/>
                </a:solidFill>
                <a:latin typeface="Times New Roman" panose="02020603050405020304" pitchFamily="18" charset="0"/>
              </a:defRPr>
            </a:lvl9pPr>
          </a:lstStyle>
          <a:p>
            <a:pPr>
              <a:spcBef>
                <a:spcPct val="0"/>
              </a:spcBef>
              <a:buClrTx/>
              <a:buFontTx/>
              <a:buNone/>
            </a:pPr>
            <a:fld id="{925BCA05-5FFC-467E-9A85-7C1DD79FECF4}" type="slidenum">
              <a:rPr lang="en-US" altLang="en-US" smtClean="0">
                <a:latin typeface="Calibri" panose="020F0502020204030204" pitchFamily="34" charset="0"/>
              </a:rPr>
              <a:pPr>
                <a:spcBef>
                  <a:spcPct val="0"/>
                </a:spcBef>
                <a:buClrTx/>
                <a:buFontTx/>
                <a:buNone/>
              </a:pPr>
              <a:t>9</a:t>
            </a:fld>
            <a:endParaRPr lang="en-US" altLang="en-US">
              <a:latin typeface="Calibri" panose="020F0502020204030204" pitchFamily="34" charset="0"/>
            </a:endParaRPr>
          </a:p>
        </p:txBody>
      </p:sp>
      <p:sp>
        <p:nvSpPr>
          <p:cNvPr id="145411" name="Text Box 1">
            <a:extLst>
              <a:ext uri="{FF2B5EF4-FFF2-40B4-BE49-F238E27FC236}">
                <a16:creationId xmlns:a16="http://schemas.microsoft.com/office/drawing/2014/main" id="{72E0B1E4-6105-9BA7-964B-4D7A2F9772A1}"/>
              </a:ext>
            </a:extLst>
          </p:cNvPr>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Text Box 2">
            <a:extLst>
              <a:ext uri="{FF2B5EF4-FFF2-40B4-BE49-F238E27FC236}">
                <a16:creationId xmlns:a16="http://schemas.microsoft.com/office/drawing/2014/main" id="{4F2A83CD-0FEA-F478-10BD-E6A86C505E8E}"/>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01379" name="Text Box 3">
            <a:extLst>
              <a:ext uri="{FF2B5EF4-FFF2-40B4-BE49-F238E27FC236}">
                <a16:creationId xmlns:a16="http://schemas.microsoft.com/office/drawing/2014/main" id="{0F354D16-9681-A3F3-6D34-919DAE2B05D0}"/>
              </a:ext>
            </a:extLst>
          </p:cNvPr>
          <p:cNvSpPr txBox="1">
            <a:spLocks noChangeArrowheads="1"/>
          </p:cNvSpPr>
          <p:nvPr/>
        </p:nvSpPr>
        <p:spPr bwMode="auto">
          <a:xfrm>
            <a:off x="3884613" y="8685213"/>
            <a:ext cx="2971800" cy="457200"/>
          </a:xfrm>
          <a:prstGeom prst="rect">
            <a:avLst/>
          </a:prstGeom>
          <a:noFill/>
          <a:ln>
            <a:noFill/>
          </a:ln>
          <a:effectLst/>
        </p:spPr>
        <p:txBody>
          <a:bodyPr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9pPr>
          </a:lstStyle>
          <a:p>
            <a:pPr algn="r" eaLnBrk="1" hangingPunct="1">
              <a:buSzPct val="100000"/>
              <a:defRPr/>
            </a:pPr>
            <a:fld id="{38A49DB5-C458-4EB5-9899-CF4E830452A4}" type="slidenum">
              <a:rPr lang="en-AU" altLang="en-US" sz="1200" smtClean="0">
                <a:latin typeface="+mn-lt" charset="0"/>
              </a:rPr>
              <a:pPr algn="r" eaLnBrk="1" hangingPunct="1">
                <a:buSzPct val="100000"/>
                <a:defRPr/>
              </a:pPr>
              <a:t>9</a:t>
            </a:fld>
            <a:endParaRPr lang="en-AU" altLang="en-US" sz="1200">
              <a:latin typeface="+mn-lt"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125084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558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65125"/>
            <a:ext cx="2055812" cy="5757863"/>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365125"/>
            <a:ext cx="6018213" cy="575786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68731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4">
            <a:extLst>
              <a:ext uri="{FF2B5EF4-FFF2-40B4-BE49-F238E27FC236}">
                <a16:creationId xmlns:a16="http://schemas.microsoft.com/office/drawing/2014/main" id="{D38CA42D-9CF1-C83D-0DE6-51F2BF1BC49F}"/>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C6AED3F8-221D-DC1C-E504-51CB4B952661}"/>
              </a:ext>
            </a:extLst>
          </p:cNvPr>
          <p:cNvSpPr>
            <a:spLocks noGrp="1" noChangeArrowheads="1"/>
          </p:cNvSpPr>
          <p:nvPr>
            <p:ph type="sldNum" idx="11"/>
          </p:nvPr>
        </p:nvSpPr>
        <p:spPr>
          <a:ln/>
        </p:spPr>
        <p:txBody>
          <a:bodyPr/>
          <a:lstStyle>
            <a:lvl1pPr>
              <a:defRPr/>
            </a:lvl1pPr>
          </a:lstStyle>
          <a:p>
            <a:pPr>
              <a:defRPr/>
            </a:pPr>
            <a:fld id="{6947DB99-68FC-4DD2-8A94-D3CB8A2069BE}" type="slidenum">
              <a:rPr lang="en-US" altLang="en-US"/>
              <a:pPr>
                <a:defRPr/>
              </a:pPr>
              <a:t>‹#›</a:t>
            </a:fld>
            <a:endParaRPr lang="en-US" altLang="en-US"/>
          </a:p>
        </p:txBody>
      </p:sp>
    </p:spTree>
    <p:extLst>
      <p:ext uri="{BB962C8B-B14F-4D97-AF65-F5344CB8AC3E}">
        <p14:creationId xmlns:p14="http://schemas.microsoft.com/office/powerpoint/2010/main" val="4071967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9FA8309F-97AC-6CF4-56C6-AC67CFA95C35}"/>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11AB1D9B-BEEA-F123-063A-CB1A5F87E48B}"/>
              </a:ext>
            </a:extLst>
          </p:cNvPr>
          <p:cNvSpPr>
            <a:spLocks noGrp="1" noChangeArrowheads="1"/>
          </p:cNvSpPr>
          <p:nvPr>
            <p:ph type="sldNum" idx="11"/>
          </p:nvPr>
        </p:nvSpPr>
        <p:spPr>
          <a:ln/>
        </p:spPr>
        <p:txBody>
          <a:bodyPr/>
          <a:lstStyle>
            <a:lvl1pPr>
              <a:defRPr/>
            </a:lvl1pPr>
          </a:lstStyle>
          <a:p>
            <a:pPr>
              <a:defRPr/>
            </a:pPr>
            <a:fld id="{A88FF576-F5A5-4E04-87C4-C1C641D9BB91}" type="slidenum">
              <a:rPr lang="en-US" altLang="en-US"/>
              <a:pPr>
                <a:defRPr/>
              </a:pPr>
              <a:t>‹#›</a:t>
            </a:fld>
            <a:endParaRPr lang="en-US" altLang="en-US"/>
          </a:p>
        </p:txBody>
      </p:sp>
    </p:spTree>
    <p:extLst>
      <p:ext uri="{BB962C8B-B14F-4D97-AF65-F5344CB8AC3E}">
        <p14:creationId xmlns:p14="http://schemas.microsoft.com/office/powerpoint/2010/main" val="1004735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4">
            <a:extLst>
              <a:ext uri="{FF2B5EF4-FFF2-40B4-BE49-F238E27FC236}">
                <a16:creationId xmlns:a16="http://schemas.microsoft.com/office/drawing/2014/main" id="{C9ADD3A1-F529-B54B-3C82-3D766E078EC5}"/>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9743E07A-B77B-6C32-26B0-44487A7CD2F8}"/>
              </a:ext>
            </a:extLst>
          </p:cNvPr>
          <p:cNvSpPr>
            <a:spLocks noGrp="1" noChangeArrowheads="1"/>
          </p:cNvSpPr>
          <p:nvPr>
            <p:ph type="sldNum" idx="11"/>
          </p:nvPr>
        </p:nvSpPr>
        <p:spPr>
          <a:ln/>
        </p:spPr>
        <p:txBody>
          <a:bodyPr/>
          <a:lstStyle>
            <a:lvl1pPr>
              <a:defRPr/>
            </a:lvl1pPr>
          </a:lstStyle>
          <a:p>
            <a:pPr>
              <a:defRPr/>
            </a:pPr>
            <a:fld id="{A3EF3E9C-C97E-451A-A60D-24C3A7C8CD59}" type="slidenum">
              <a:rPr lang="en-US" altLang="en-US"/>
              <a:pPr>
                <a:defRPr/>
              </a:pPr>
              <a:t>‹#›</a:t>
            </a:fld>
            <a:endParaRPr lang="en-US" altLang="en-US"/>
          </a:p>
        </p:txBody>
      </p:sp>
    </p:spTree>
    <p:extLst>
      <p:ext uri="{BB962C8B-B14F-4D97-AF65-F5344CB8AC3E}">
        <p14:creationId xmlns:p14="http://schemas.microsoft.com/office/powerpoint/2010/main" val="295797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7013"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6613" y="1600200"/>
            <a:ext cx="4037012"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830AEBEA-7382-2F41-2BCF-8B85564D9CF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B593DA5-D411-4C5D-B82B-50D9E2F760EA}"/>
              </a:ext>
            </a:extLst>
          </p:cNvPr>
          <p:cNvSpPr>
            <a:spLocks noGrp="1" noChangeArrowheads="1"/>
          </p:cNvSpPr>
          <p:nvPr>
            <p:ph type="sldNum" idx="11"/>
          </p:nvPr>
        </p:nvSpPr>
        <p:spPr>
          <a:ln/>
        </p:spPr>
        <p:txBody>
          <a:bodyPr/>
          <a:lstStyle>
            <a:lvl1pPr>
              <a:defRPr/>
            </a:lvl1pPr>
          </a:lstStyle>
          <a:p>
            <a:pPr>
              <a:defRPr/>
            </a:pPr>
            <a:fld id="{D8AFF1D4-DA07-4DA5-B8E1-5FCF0A74F426}" type="slidenum">
              <a:rPr lang="en-US" altLang="en-US"/>
              <a:pPr>
                <a:defRPr/>
              </a:pPr>
              <a:t>‹#›</a:t>
            </a:fld>
            <a:endParaRPr lang="en-US" altLang="en-US"/>
          </a:p>
        </p:txBody>
      </p:sp>
    </p:spTree>
    <p:extLst>
      <p:ext uri="{BB962C8B-B14F-4D97-AF65-F5344CB8AC3E}">
        <p14:creationId xmlns:p14="http://schemas.microsoft.com/office/powerpoint/2010/main" val="2280909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01E17462-8711-2B0A-8BBE-3ED2F4E446A6}"/>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7320A83D-6B8E-2F92-47D6-6475045CCC8C}"/>
              </a:ext>
            </a:extLst>
          </p:cNvPr>
          <p:cNvSpPr>
            <a:spLocks noGrp="1" noChangeArrowheads="1"/>
          </p:cNvSpPr>
          <p:nvPr>
            <p:ph type="sldNum" idx="11"/>
          </p:nvPr>
        </p:nvSpPr>
        <p:spPr>
          <a:ln/>
        </p:spPr>
        <p:txBody>
          <a:bodyPr/>
          <a:lstStyle>
            <a:lvl1pPr>
              <a:defRPr/>
            </a:lvl1pPr>
          </a:lstStyle>
          <a:p>
            <a:pPr>
              <a:defRPr/>
            </a:pPr>
            <a:fld id="{6FBE0798-F6FF-4428-B683-5CCAFA5CD59A}" type="slidenum">
              <a:rPr lang="en-US" altLang="en-US"/>
              <a:pPr>
                <a:defRPr/>
              </a:pPr>
              <a:t>‹#›</a:t>
            </a:fld>
            <a:endParaRPr lang="en-US" altLang="en-US"/>
          </a:p>
        </p:txBody>
      </p:sp>
    </p:spTree>
    <p:extLst>
      <p:ext uri="{BB962C8B-B14F-4D97-AF65-F5344CB8AC3E}">
        <p14:creationId xmlns:p14="http://schemas.microsoft.com/office/powerpoint/2010/main" val="1685573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1D084EA5-829A-17A2-1C92-9FBAA00AE214}"/>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FE4C5E23-39B1-F83C-213B-49B85C704FAB}"/>
              </a:ext>
            </a:extLst>
          </p:cNvPr>
          <p:cNvSpPr>
            <a:spLocks noGrp="1" noChangeArrowheads="1"/>
          </p:cNvSpPr>
          <p:nvPr>
            <p:ph type="sldNum" idx="11"/>
          </p:nvPr>
        </p:nvSpPr>
        <p:spPr>
          <a:ln/>
        </p:spPr>
        <p:txBody>
          <a:bodyPr/>
          <a:lstStyle>
            <a:lvl1pPr>
              <a:defRPr/>
            </a:lvl1pPr>
          </a:lstStyle>
          <a:p>
            <a:pPr>
              <a:defRPr/>
            </a:pPr>
            <a:fld id="{32EEF9F4-C1C0-4569-8EEF-775EE7F9256C}" type="slidenum">
              <a:rPr lang="en-US" altLang="en-US"/>
              <a:pPr>
                <a:defRPr/>
              </a:pPr>
              <a:t>‹#›</a:t>
            </a:fld>
            <a:endParaRPr lang="en-US" altLang="en-US"/>
          </a:p>
        </p:txBody>
      </p:sp>
    </p:spTree>
    <p:extLst>
      <p:ext uri="{BB962C8B-B14F-4D97-AF65-F5344CB8AC3E}">
        <p14:creationId xmlns:p14="http://schemas.microsoft.com/office/powerpoint/2010/main" val="1081740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A7B8336-1006-380D-B944-788E576B3DAB}"/>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3" name="Rectangle 6">
            <a:extLst>
              <a:ext uri="{FF2B5EF4-FFF2-40B4-BE49-F238E27FC236}">
                <a16:creationId xmlns:a16="http://schemas.microsoft.com/office/drawing/2014/main" id="{53AA6090-EC0F-43FF-740E-8A6684542802}"/>
              </a:ext>
            </a:extLst>
          </p:cNvPr>
          <p:cNvSpPr>
            <a:spLocks noGrp="1" noChangeArrowheads="1"/>
          </p:cNvSpPr>
          <p:nvPr>
            <p:ph type="sldNum" idx="11"/>
          </p:nvPr>
        </p:nvSpPr>
        <p:spPr>
          <a:ln/>
        </p:spPr>
        <p:txBody>
          <a:bodyPr/>
          <a:lstStyle>
            <a:lvl1pPr>
              <a:defRPr/>
            </a:lvl1pPr>
          </a:lstStyle>
          <a:p>
            <a:pPr>
              <a:defRPr/>
            </a:pPr>
            <a:fld id="{ADAD9F55-5B04-42F1-BAC3-2C907B9B85FB}" type="slidenum">
              <a:rPr lang="en-US" altLang="en-US"/>
              <a:pPr>
                <a:defRPr/>
              </a:pPr>
              <a:t>‹#›</a:t>
            </a:fld>
            <a:endParaRPr lang="en-US" altLang="en-US"/>
          </a:p>
        </p:txBody>
      </p:sp>
    </p:spTree>
    <p:extLst>
      <p:ext uri="{BB962C8B-B14F-4D97-AF65-F5344CB8AC3E}">
        <p14:creationId xmlns:p14="http://schemas.microsoft.com/office/powerpoint/2010/main" val="266841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A9BD5D43-070D-CF1A-92DA-2D070FD08A2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43B6371F-BCB6-DC8C-83B2-11158EAC51E9}"/>
              </a:ext>
            </a:extLst>
          </p:cNvPr>
          <p:cNvSpPr>
            <a:spLocks noGrp="1" noChangeArrowheads="1"/>
          </p:cNvSpPr>
          <p:nvPr>
            <p:ph type="sldNum" idx="11"/>
          </p:nvPr>
        </p:nvSpPr>
        <p:spPr>
          <a:ln/>
        </p:spPr>
        <p:txBody>
          <a:bodyPr/>
          <a:lstStyle>
            <a:lvl1pPr>
              <a:defRPr/>
            </a:lvl1pPr>
          </a:lstStyle>
          <a:p>
            <a:pPr>
              <a:defRPr/>
            </a:pPr>
            <a:fld id="{9DDF288A-D789-435D-AA28-1136CAC71C78}" type="slidenum">
              <a:rPr lang="en-US" altLang="en-US"/>
              <a:pPr>
                <a:defRPr/>
              </a:pPr>
              <a:t>‹#›</a:t>
            </a:fld>
            <a:endParaRPr lang="en-US" altLang="en-US"/>
          </a:p>
        </p:txBody>
      </p:sp>
    </p:spTree>
    <p:extLst>
      <p:ext uri="{BB962C8B-B14F-4D97-AF65-F5344CB8AC3E}">
        <p14:creationId xmlns:p14="http://schemas.microsoft.com/office/powerpoint/2010/main" val="16586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86189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C841D838-4585-6A93-7437-52459A2ECBDC}"/>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74E7A4A-E373-50FF-5474-BAD63FD84D56}"/>
              </a:ext>
            </a:extLst>
          </p:cNvPr>
          <p:cNvSpPr>
            <a:spLocks noGrp="1" noChangeArrowheads="1"/>
          </p:cNvSpPr>
          <p:nvPr>
            <p:ph type="sldNum" idx="11"/>
          </p:nvPr>
        </p:nvSpPr>
        <p:spPr>
          <a:ln/>
        </p:spPr>
        <p:txBody>
          <a:bodyPr/>
          <a:lstStyle>
            <a:lvl1pPr>
              <a:defRPr/>
            </a:lvl1pPr>
          </a:lstStyle>
          <a:p>
            <a:pPr>
              <a:defRPr/>
            </a:pPr>
            <a:fld id="{A9F75CAE-04EA-4E61-A85A-9ACFB77C3C0C}" type="slidenum">
              <a:rPr lang="en-US" altLang="en-US"/>
              <a:pPr>
                <a:defRPr/>
              </a:pPr>
              <a:t>‹#›</a:t>
            </a:fld>
            <a:endParaRPr lang="en-US" altLang="en-US"/>
          </a:p>
        </p:txBody>
      </p:sp>
    </p:spTree>
    <p:extLst>
      <p:ext uri="{BB962C8B-B14F-4D97-AF65-F5344CB8AC3E}">
        <p14:creationId xmlns:p14="http://schemas.microsoft.com/office/powerpoint/2010/main" val="41835346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1D7FD956-7E4B-8DC1-B9F7-7B4EB391523D}"/>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98B91950-2D14-1602-D804-9DC7F48EDA56}"/>
              </a:ext>
            </a:extLst>
          </p:cNvPr>
          <p:cNvSpPr>
            <a:spLocks noGrp="1" noChangeArrowheads="1"/>
          </p:cNvSpPr>
          <p:nvPr>
            <p:ph type="sldNum" idx="11"/>
          </p:nvPr>
        </p:nvSpPr>
        <p:spPr>
          <a:ln/>
        </p:spPr>
        <p:txBody>
          <a:bodyPr/>
          <a:lstStyle>
            <a:lvl1pPr>
              <a:defRPr/>
            </a:lvl1pPr>
          </a:lstStyle>
          <a:p>
            <a:pPr>
              <a:defRPr/>
            </a:pPr>
            <a:fld id="{8D3E900C-0838-48A7-9D6D-CFA21371EA2D}" type="slidenum">
              <a:rPr lang="en-US" altLang="en-US"/>
              <a:pPr>
                <a:defRPr/>
              </a:pPr>
              <a:t>‹#›</a:t>
            </a:fld>
            <a:endParaRPr lang="en-US" altLang="en-US"/>
          </a:p>
        </p:txBody>
      </p:sp>
    </p:spTree>
    <p:extLst>
      <p:ext uri="{BB962C8B-B14F-4D97-AF65-F5344CB8AC3E}">
        <p14:creationId xmlns:p14="http://schemas.microsoft.com/office/powerpoint/2010/main" val="4175334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65125"/>
            <a:ext cx="2055812" cy="5757863"/>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365125"/>
            <a:ext cx="6018213" cy="575786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73A6DF64-9996-4460-CA35-E74DDD55AC38}"/>
              </a:ext>
            </a:extLst>
          </p:cNvPr>
          <p:cNvSpPr>
            <a:spLocks noGrp="1" noChangeArrowheads="1"/>
          </p:cNvSpPr>
          <p:nvPr>
            <p:ph type="dt"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CFAC7BA7-3C1C-5644-2EB0-2FADF78F275D}"/>
              </a:ext>
            </a:extLst>
          </p:cNvPr>
          <p:cNvSpPr>
            <a:spLocks noGrp="1" noChangeArrowheads="1"/>
          </p:cNvSpPr>
          <p:nvPr>
            <p:ph type="sldNum" idx="11"/>
          </p:nvPr>
        </p:nvSpPr>
        <p:spPr>
          <a:ln/>
        </p:spPr>
        <p:txBody>
          <a:bodyPr/>
          <a:lstStyle>
            <a:lvl1pPr>
              <a:defRPr/>
            </a:lvl1pPr>
          </a:lstStyle>
          <a:p>
            <a:pPr>
              <a:defRPr/>
            </a:pPr>
            <a:fld id="{E9DC27AA-4291-4C21-B9F7-84E059723C04}" type="slidenum">
              <a:rPr lang="en-US" altLang="en-US"/>
              <a:pPr>
                <a:defRPr/>
              </a:pPr>
              <a:t>‹#›</a:t>
            </a:fld>
            <a:endParaRPr lang="en-US" altLang="en-US"/>
          </a:p>
        </p:txBody>
      </p:sp>
    </p:spTree>
    <p:extLst>
      <p:ext uri="{BB962C8B-B14F-4D97-AF65-F5344CB8AC3E}">
        <p14:creationId xmlns:p14="http://schemas.microsoft.com/office/powerpoint/2010/main" val="2547257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5">
            <a:extLst>
              <a:ext uri="{FF2B5EF4-FFF2-40B4-BE49-F238E27FC236}">
                <a16:creationId xmlns:a16="http://schemas.microsoft.com/office/drawing/2014/main" id="{377E3BD8-F209-D656-8191-71E908EFF3DC}"/>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5" name="Rectangle 7">
            <a:extLst>
              <a:ext uri="{FF2B5EF4-FFF2-40B4-BE49-F238E27FC236}">
                <a16:creationId xmlns:a16="http://schemas.microsoft.com/office/drawing/2014/main" id="{7CD2B3EA-D57D-3305-59DB-8C28CC03550E}"/>
              </a:ext>
            </a:extLst>
          </p:cNvPr>
          <p:cNvSpPr>
            <a:spLocks noGrp="1" noChangeArrowheads="1"/>
          </p:cNvSpPr>
          <p:nvPr>
            <p:ph type="sldNum" idx="11"/>
          </p:nvPr>
        </p:nvSpPr>
        <p:spPr>
          <a:ln/>
        </p:spPr>
        <p:txBody>
          <a:bodyPr/>
          <a:lstStyle>
            <a:lvl1pPr>
              <a:defRPr/>
            </a:lvl1pPr>
          </a:lstStyle>
          <a:p>
            <a:pPr>
              <a:defRPr/>
            </a:pPr>
            <a:fld id="{39E9E3E2-C280-4CEB-8A1C-1A31032B4C0C}" type="slidenum">
              <a:rPr lang="en-AU" altLang="en-US"/>
              <a:pPr>
                <a:defRPr/>
              </a:pPr>
              <a:t>‹#›</a:t>
            </a:fld>
            <a:endParaRPr lang="en-AU" altLang="en-US"/>
          </a:p>
        </p:txBody>
      </p:sp>
    </p:spTree>
    <p:extLst>
      <p:ext uri="{BB962C8B-B14F-4D97-AF65-F5344CB8AC3E}">
        <p14:creationId xmlns:p14="http://schemas.microsoft.com/office/powerpoint/2010/main" val="2421327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1DD9C77E-B661-CEB7-879A-35B2B742CDC4}"/>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5" name="Rectangle 7">
            <a:extLst>
              <a:ext uri="{FF2B5EF4-FFF2-40B4-BE49-F238E27FC236}">
                <a16:creationId xmlns:a16="http://schemas.microsoft.com/office/drawing/2014/main" id="{7011C1A1-BFA8-BA5C-5488-683E5FDFED3C}"/>
              </a:ext>
            </a:extLst>
          </p:cNvPr>
          <p:cNvSpPr>
            <a:spLocks noGrp="1" noChangeArrowheads="1"/>
          </p:cNvSpPr>
          <p:nvPr>
            <p:ph type="sldNum" idx="11"/>
          </p:nvPr>
        </p:nvSpPr>
        <p:spPr>
          <a:ln/>
        </p:spPr>
        <p:txBody>
          <a:bodyPr/>
          <a:lstStyle>
            <a:lvl1pPr>
              <a:defRPr/>
            </a:lvl1pPr>
          </a:lstStyle>
          <a:p>
            <a:pPr>
              <a:defRPr/>
            </a:pPr>
            <a:fld id="{E030C862-5D08-4074-A4A3-FB3EEAE9306D}" type="slidenum">
              <a:rPr lang="en-AU" altLang="en-US"/>
              <a:pPr>
                <a:defRPr/>
              </a:pPr>
              <a:t>‹#›</a:t>
            </a:fld>
            <a:endParaRPr lang="en-AU" altLang="en-US"/>
          </a:p>
        </p:txBody>
      </p:sp>
    </p:spTree>
    <p:extLst>
      <p:ext uri="{BB962C8B-B14F-4D97-AF65-F5344CB8AC3E}">
        <p14:creationId xmlns:p14="http://schemas.microsoft.com/office/powerpoint/2010/main" val="2197966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5">
            <a:extLst>
              <a:ext uri="{FF2B5EF4-FFF2-40B4-BE49-F238E27FC236}">
                <a16:creationId xmlns:a16="http://schemas.microsoft.com/office/drawing/2014/main" id="{0626A079-217E-C5C0-9645-B9DA8EF46AD7}"/>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5" name="Rectangle 7">
            <a:extLst>
              <a:ext uri="{FF2B5EF4-FFF2-40B4-BE49-F238E27FC236}">
                <a16:creationId xmlns:a16="http://schemas.microsoft.com/office/drawing/2014/main" id="{645F016C-6533-D11E-B5D5-F8A2880A2876}"/>
              </a:ext>
            </a:extLst>
          </p:cNvPr>
          <p:cNvSpPr>
            <a:spLocks noGrp="1" noChangeArrowheads="1"/>
          </p:cNvSpPr>
          <p:nvPr>
            <p:ph type="sldNum" idx="11"/>
          </p:nvPr>
        </p:nvSpPr>
        <p:spPr>
          <a:ln/>
        </p:spPr>
        <p:txBody>
          <a:bodyPr/>
          <a:lstStyle>
            <a:lvl1pPr>
              <a:defRPr/>
            </a:lvl1pPr>
          </a:lstStyle>
          <a:p>
            <a:pPr>
              <a:defRPr/>
            </a:pPr>
            <a:fld id="{7F869581-8BA8-46C8-93D6-4BBB093E43D6}" type="slidenum">
              <a:rPr lang="en-AU" altLang="en-US"/>
              <a:pPr>
                <a:defRPr/>
              </a:pPr>
              <a:t>‹#›</a:t>
            </a:fld>
            <a:endParaRPr lang="en-AU" altLang="en-US"/>
          </a:p>
        </p:txBody>
      </p:sp>
    </p:spTree>
    <p:extLst>
      <p:ext uri="{BB962C8B-B14F-4D97-AF65-F5344CB8AC3E}">
        <p14:creationId xmlns:p14="http://schemas.microsoft.com/office/powerpoint/2010/main" val="2081532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7013"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6613" y="1600200"/>
            <a:ext cx="4037012"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926B7A4D-2B8B-9A4F-FCAC-7E384C876286}"/>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6" name="Rectangle 7">
            <a:extLst>
              <a:ext uri="{FF2B5EF4-FFF2-40B4-BE49-F238E27FC236}">
                <a16:creationId xmlns:a16="http://schemas.microsoft.com/office/drawing/2014/main" id="{EE8F0ECB-25C8-D1F5-D693-1014D5EA25BA}"/>
              </a:ext>
            </a:extLst>
          </p:cNvPr>
          <p:cNvSpPr>
            <a:spLocks noGrp="1" noChangeArrowheads="1"/>
          </p:cNvSpPr>
          <p:nvPr>
            <p:ph type="sldNum" idx="11"/>
          </p:nvPr>
        </p:nvSpPr>
        <p:spPr>
          <a:ln/>
        </p:spPr>
        <p:txBody>
          <a:bodyPr/>
          <a:lstStyle>
            <a:lvl1pPr>
              <a:defRPr/>
            </a:lvl1pPr>
          </a:lstStyle>
          <a:p>
            <a:pPr>
              <a:defRPr/>
            </a:pPr>
            <a:fld id="{FF2FADC6-4F3F-4127-9F82-FEF2088E3E25}" type="slidenum">
              <a:rPr lang="en-AU" altLang="en-US"/>
              <a:pPr>
                <a:defRPr/>
              </a:pPr>
              <a:t>‹#›</a:t>
            </a:fld>
            <a:endParaRPr lang="en-AU" altLang="en-US"/>
          </a:p>
        </p:txBody>
      </p:sp>
    </p:spTree>
    <p:extLst>
      <p:ext uri="{BB962C8B-B14F-4D97-AF65-F5344CB8AC3E}">
        <p14:creationId xmlns:p14="http://schemas.microsoft.com/office/powerpoint/2010/main" val="1031106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5">
            <a:extLst>
              <a:ext uri="{FF2B5EF4-FFF2-40B4-BE49-F238E27FC236}">
                <a16:creationId xmlns:a16="http://schemas.microsoft.com/office/drawing/2014/main" id="{2D854F1C-D259-354E-4C48-9AC257ABF10B}"/>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8" name="Rectangle 7">
            <a:extLst>
              <a:ext uri="{FF2B5EF4-FFF2-40B4-BE49-F238E27FC236}">
                <a16:creationId xmlns:a16="http://schemas.microsoft.com/office/drawing/2014/main" id="{9302DBDD-BF44-ADAB-0BB6-4F7BAA75BC7C}"/>
              </a:ext>
            </a:extLst>
          </p:cNvPr>
          <p:cNvSpPr>
            <a:spLocks noGrp="1" noChangeArrowheads="1"/>
          </p:cNvSpPr>
          <p:nvPr>
            <p:ph type="sldNum" idx="11"/>
          </p:nvPr>
        </p:nvSpPr>
        <p:spPr>
          <a:ln/>
        </p:spPr>
        <p:txBody>
          <a:bodyPr/>
          <a:lstStyle>
            <a:lvl1pPr>
              <a:defRPr/>
            </a:lvl1pPr>
          </a:lstStyle>
          <a:p>
            <a:pPr>
              <a:defRPr/>
            </a:pPr>
            <a:fld id="{BA53F23D-E999-4853-AEEB-A3510716C082}" type="slidenum">
              <a:rPr lang="en-AU" altLang="en-US"/>
              <a:pPr>
                <a:defRPr/>
              </a:pPr>
              <a:t>‹#›</a:t>
            </a:fld>
            <a:endParaRPr lang="en-AU" altLang="en-US"/>
          </a:p>
        </p:txBody>
      </p:sp>
    </p:spTree>
    <p:extLst>
      <p:ext uri="{BB962C8B-B14F-4D97-AF65-F5344CB8AC3E}">
        <p14:creationId xmlns:p14="http://schemas.microsoft.com/office/powerpoint/2010/main" val="3716110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5">
            <a:extLst>
              <a:ext uri="{FF2B5EF4-FFF2-40B4-BE49-F238E27FC236}">
                <a16:creationId xmlns:a16="http://schemas.microsoft.com/office/drawing/2014/main" id="{C62255B6-1A49-3303-2E0E-23D89363ECB1}"/>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4" name="Rectangle 7">
            <a:extLst>
              <a:ext uri="{FF2B5EF4-FFF2-40B4-BE49-F238E27FC236}">
                <a16:creationId xmlns:a16="http://schemas.microsoft.com/office/drawing/2014/main" id="{BD699895-148C-A35F-EBA1-07EDE8F8BB78}"/>
              </a:ext>
            </a:extLst>
          </p:cNvPr>
          <p:cNvSpPr>
            <a:spLocks noGrp="1" noChangeArrowheads="1"/>
          </p:cNvSpPr>
          <p:nvPr>
            <p:ph type="sldNum" idx="11"/>
          </p:nvPr>
        </p:nvSpPr>
        <p:spPr>
          <a:ln/>
        </p:spPr>
        <p:txBody>
          <a:bodyPr/>
          <a:lstStyle>
            <a:lvl1pPr>
              <a:defRPr/>
            </a:lvl1pPr>
          </a:lstStyle>
          <a:p>
            <a:pPr>
              <a:defRPr/>
            </a:pPr>
            <a:fld id="{2B12F861-02D3-482A-A395-94E1C90E886D}" type="slidenum">
              <a:rPr lang="en-AU" altLang="en-US"/>
              <a:pPr>
                <a:defRPr/>
              </a:pPr>
              <a:t>‹#›</a:t>
            </a:fld>
            <a:endParaRPr lang="en-AU" altLang="en-US"/>
          </a:p>
        </p:txBody>
      </p:sp>
    </p:spTree>
    <p:extLst>
      <p:ext uri="{BB962C8B-B14F-4D97-AF65-F5344CB8AC3E}">
        <p14:creationId xmlns:p14="http://schemas.microsoft.com/office/powerpoint/2010/main" val="2302053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8B97054-980F-2284-52D6-3514980EBAE3}"/>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3" name="Rectangle 7">
            <a:extLst>
              <a:ext uri="{FF2B5EF4-FFF2-40B4-BE49-F238E27FC236}">
                <a16:creationId xmlns:a16="http://schemas.microsoft.com/office/drawing/2014/main" id="{5112A7D1-4FA3-C5B1-BA2E-C93F00E3563B}"/>
              </a:ext>
            </a:extLst>
          </p:cNvPr>
          <p:cNvSpPr>
            <a:spLocks noGrp="1" noChangeArrowheads="1"/>
          </p:cNvSpPr>
          <p:nvPr>
            <p:ph type="sldNum" idx="11"/>
          </p:nvPr>
        </p:nvSpPr>
        <p:spPr>
          <a:ln/>
        </p:spPr>
        <p:txBody>
          <a:bodyPr/>
          <a:lstStyle>
            <a:lvl1pPr>
              <a:defRPr/>
            </a:lvl1pPr>
          </a:lstStyle>
          <a:p>
            <a:pPr>
              <a:defRPr/>
            </a:pPr>
            <a:fld id="{47148BE2-CE21-4E28-9EBC-A32BD09413E3}" type="slidenum">
              <a:rPr lang="en-AU" altLang="en-US"/>
              <a:pPr>
                <a:defRPr/>
              </a:pPr>
              <a:t>‹#›</a:t>
            </a:fld>
            <a:endParaRPr lang="en-AU" altLang="en-US"/>
          </a:p>
        </p:txBody>
      </p:sp>
    </p:spTree>
    <p:extLst>
      <p:ext uri="{BB962C8B-B14F-4D97-AF65-F5344CB8AC3E}">
        <p14:creationId xmlns:p14="http://schemas.microsoft.com/office/powerpoint/2010/main" val="280632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Tree>
    <p:extLst>
      <p:ext uri="{BB962C8B-B14F-4D97-AF65-F5344CB8AC3E}">
        <p14:creationId xmlns:p14="http://schemas.microsoft.com/office/powerpoint/2010/main" val="10751983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88878986-1D4E-2CBC-69CC-C7FD2BE507A6}"/>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6" name="Rectangle 7">
            <a:extLst>
              <a:ext uri="{FF2B5EF4-FFF2-40B4-BE49-F238E27FC236}">
                <a16:creationId xmlns:a16="http://schemas.microsoft.com/office/drawing/2014/main" id="{1F15E6B1-3A3C-8658-094C-4F2B30526B32}"/>
              </a:ext>
            </a:extLst>
          </p:cNvPr>
          <p:cNvSpPr>
            <a:spLocks noGrp="1" noChangeArrowheads="1"/>
          </p:cNvSpPr>
          <p:nvPr>
            <p:ph type="sldNum" idx="11"/>
          </p:nvPr>
        </p:nvSpPr>
        <p:spPr>
          <a:ln/>
        </p:spPr>
        <p:txBody>
          <a:bodyPr/>
          <a:lstStyle>
            <a:lvl1pPr>
              <a:defRPr/>
            </a:lvl1pPr>
          </a:lstStyle>
          <a:p>
            <a:pPr>
              <a:defRPr/>
            </a:pPr>
            <a:fld id="{A8F20277-3A34-4B46-959B-8827808A3FF3}" type="slidenum">
              <a:rPr lang="en-AU" altLang="en-US"/>
              <a:pPr>
                <a:defRPr/>
              </a:pPr>
              <a:t>‹#›</a:t>
            </a:fld>
            <a:endParaRPr lang="en-AU" altLang="en-US"/>
          </a:p>
        </p:txBody>
      </p:sp>
    </p:spTree>
    <p:extLst>
      <p:ext uri="{BB962C8B-B14F-4D97-AF65-F5344CB8AC3E}">
        <p14:creationId xmlns:p14="http://schemas.microsoft.com/office/powerpoint/2010/main" val="927735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2E5939C7-C31D-13F1-0502-C018B799FF40}"/>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6" name="Rectangle 7">
            <a:extLst>
              <a:ext uri="{FF2B5EF4-FFF2-40B4-BE49-F238E27FC236}">
                <a16:creationId xmlns:a16="http://schemas.microsoft.com/office/drawing/2014/main" id="{A1D041F1-D561-197C-1EBC-8F465ACD261A}"/>
              </a:ext>
            </a:extLst>
          </p:cNvPr>
          <p:cNvSpPr>
            <a:spLocks noGrp="1" noChangeArrowheads="1"/>
          </p:cNvSpPr>
          <p:nvPr>
            <p:ph type="sldNum" idx="11"/>
          </p:nvPr>
        </p:nvSpPr>
        <p:spPr>
          <a:ln/>
        </p:spPr>
        <p:txBody>
          <a:bodyPr/>
          <a:lstStyle>
            <a:lvl1pPr>
              <a:defRPr/>
            </a:lvl1pPr>
          </a:lstStyle>
          <a:p>
            <a:pPr>
              <a:defRPr/>
            </a:pPr>
            <a:fld id="{28293955-5AAD-49AB-B7BC-3C3D96D4DE23}" type="slidenum">
              <a:rPr lang="en-AU" altLang="en-US"/>
              <a:pPr>
                <a:defRPr/>
              </a:pPr>
              <a:t>‹#›</a:t>
            </a:fld>
            <a:endParaRPr lang="en-AU" altLang="en-US"/>
          </a:p>
        </p:txBody>
      </p:sp>
    </p:spTree>
    <p:extLst>
      <p:ext uri="{BB962C8B-B14F-4D97-AF65-F5344CB8AC3E}">
        <p14:creationId xmlns:p14="http://schemas.microsoft.com/office/powerpoint/2010/main" val="5197458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1BC75787-28E0-9DA6-E0F7-978C5AC3E615}"/>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5" name="Rectangle 7">
            <a:extLst>
              <a:ext uri="{FF2B5EF4-FFF2-40B4-BE49-F238E27FC236}">
                <a16:creationId xmlns:a16="http://schemas.microsoft.com/office/drawing/2014/main" id="{3C658C3D-69B0-43A6-BCE3-36A77B4EEFF0}"/>
              </a:ext>
            </a:extLst>
          </p:cNvPr>
          <p:cNvSpPr>
            <a:spLocks noGrp="1" noChangeArrowheads="1"/>
          </p:cNvSpPr>
          <p:nvPr>
            <p:ph type="sldNum" idx="11"/>
          </p:nvPr>
        </p:nvSpPr>
        <p:spPr>
          <a:ln/>
        </p:spPr>
        <p:txBody>
          <a:bodyPr/>
          <a:lstStyle>
            <a:lvl1pPr>
              <a:defRPr/>
            </a:lvl1pPr>
          </a:lstStyle>
          <a:p>
            <a:pPr>
              <a:defRPr/>
            </a:pPr>
            <a:fld id="{07BF8E03-A994-4A37-9DD5-FB4EE0D05DFF}" type="slidenum">
              <a:rPr lang="en-AU" altLang="en-US"/>
              <a:pPr>
                <a:defRPr/>
              </a:pPr>
              <a:t>‹#›</a:t>
            </a:fld>
            <a:endParaRPr lang="en-AU" altLang="en-US"/>
          </a:p>
        </p:txBody>
      </p:sp>
    </p:spTree>
    <p:extLst>
      <p:ext uri="{BB962C8B-B14F-4D97-AF65-F5344CB8AC3E}">
        <p14:creationId xmlns:p14="http://schemas.microsoft.com/office/powerpoint/2010/main" val="616726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274638"/>
            <a:ext cx="2055812" cy="584835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8213" cy="58483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04A19719-926F-D669-F1CC-402A1AA65389}"/>
              </a:ext>
            </a:extLst>
          </p:cNvPr>
          <p:cNvSpPr>
            <a:spLocks noGrp="1" noChangeArrowheads="1"/>
          </p:cNvSpPr>
          <p:nvPr>
            <p:ph type="dt" idx="10"/>
          </p:nvPr>
        </p:nvSpPr>
        <p:spPr>
          <a:ln/>
        </p:spPr>
        <p:txBody>
          <a:bodyPr/>
          <a:lstStyle>
            <a:lvl1pPr>
              <a:defRPr/>
            </a:lvl1pPr>
          </a:lstStyle>
          <a:p>
            <a:pPr>
              <a:defRPr/>
            </a:pPr>
            <a:r>
              <a:rPr lang="en-AU" altLang="en-US"/>
              <a:t>10/03/19</a:t>
            </a:r>
          </a:p>
        </p:txBody>
      </p:sp>
      <p:sp>
        <p:nvSpPr>
          <p:cNvPr id="5" name="Rectangle 7">
            <a:extLst>
              <a:ext uri="{FF2B5EF4-FFF2-40B4-BE49-F238E27FC236}">
                <a16:creationId xmlns:a16="http://schemas.microsoft.com/office/drawing/2014/main" id="{9A8B0A78-121C-E965-D78E-E20E7B933948}"/>
              </a:ext>
            </a:extLst>
          </p:cNvPr>
          <p:cNvSpPr>
            <a:spLocks noGrp="1" noChangeArrowheads="1"/>
          </p:cNvSpPr>
          <p:nvPr>
            <p:ph type="sldNum" idx="11"/>
          </p:nvPr>
        </p:nvSpPr>
        <p:spPr>
          <a:ln/>
        </p:spPr>
        <p:txBody>
          <a:bodyPr/>
          <a:lstStyle>
            <a:lvl1pPr>
              <a:defRPr/>
            </a:lvl1pPr>
          </a:lstStyle>
          <a:p>
            <a:pPr>
              <a:defRPr/>
            </a:pPr>
            <a:fld id="{7346A39E-F84B-459E-9760-A3B6F64912D7}" type="slidenum">
              <a:rPr lang="en-AU" altLang="en-US"/>
              <a:pPr>
                <a:defRPr/>
              </a:pPr>
              <a:t>‹#›</a:t>
            </a:fld>
            <a:endParaRPr lang="en-AU" altLang="en-US"/>
          </a:p>
        </p:txBody>
      </p:sp>
    </p:spTree>
    <p:extLst>
      <p:ext uri="{BB962C8B-B14F-4D97-AF65-F5344CB8AC3E}">
        <p14:creationId xmlns:p14="http://schemas.microsoft.com/office/powerpoint/2010/main" val="2826321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7013"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6613" y="1600200"/>
            <a:ext cx="4037012" cy="45227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8729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586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359469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12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1447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3192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15F1F62C-6C89-B2E2-0599-A02EFA3A2BC2}"/>
              </a:ext>
            </a:extLst>
          </p:cNvPr>
          <p:cNvSpPr>
            <a:spLocks noChangeArrowheads="1"/>
          </p:cNvSpPr>
          <p:nvPr/>
        </p:nvSpPr>
        <p:spPr bwMode="auto">
          <a:xfrm>
            <a:off x="-9525" y="0"/>
            <a:ext cx="9153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26627" name="Picture 2">
            <a:extLst>
              <a:ext uri="{FF2B5EF4-FFF2-40B4-BE49-F238E27FC236}">
                <a16:creationId xmlns:a16="http://schemas.microsoft.com/office/drawing/2014/main" id="{5A3289B7-DF49-B106-1A80-D851602F62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25" y="0"/>
            <a:ext cx="9163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8" name="Rectangle 3">
            <a:extLst>
              <a:ext uri="{FF2B5EF4-FFF2-40B4-BE49-F238E27FC236}">
                <a16:creationId xmlns:a16="http://schemas.microsoft.com/office/drawing/2014/main" id="{182C2CC0-C45F-14D2-7CEF-AD9A32F1B5F4}"/>
              </a:ext>
            </a:extLst>
          </p:cNvPr>
          <p:cNvSpPr>
            <a:spLocks noGrp="1" noChangeArrowheads="1"/>
          </p:cNvSpPr>
          <p:nvPr>
            <p:ph type="body" idx="1"/>
          </p:nvPr>
        </p:nvSpPr>
        <p:spPr bwMode="auto">
          <a:xfrm>
            <a:off x="457200" y="16002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AAEA6CF9-550E-8C81-33CD-9116503D7C9E}"/>
              </a:ext>
            </a:extLst>
          </p:cNvPr>
          <p:cNvSpPr>
            <a:spLocks noChangeArrowheads="1"/>
          </p:cNvSpPr>
          <p:nvPr/>
        </p:nvSpPr>
        <p:spPr bwMode="auto">
          <a:xfrm>
            <a:off x="-9525" y="0"/>
            <a:ext cx="9153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27651" name="Picture 2">
            <a:extLst>
              <a:ext uri="{FF2B5EF4-FFF2-40B4-BE49-F238E27FC236}">
                <a16:creationId xmlns:a16="http://schemas.microsoft.com/office/drawing/2014/main" id="{09F93EBD-F966-5937-3640-F3D44D38F3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163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3">
            <a:extLst>
              <a:ext uri="{FF2B5EF4-FFF2-40B4-BE49-F238E27FC236}">
                <a16:creationId xmlns:a16="http://schemas.microsoft.com/office/drawing/2014/main" id="{1C6456FE-FD32-0E09-2367-8F714E9DEAC4}"/>
              </a:ext>
            </a:extLst>
          </p:cNvPr>
          <p:cNvSpPr>
            <a:spLocks noGrp="1" noChangeArrowheads="1"/>
          </p:cNvSpPr>
          <p:nvPr>
            <p:ph type="body" idx="1"/>
          </p:nvPr>
        </p:nvSpPr>
        <p:spPr bwMode="auto">
          <a:xfrm>
            <a:off x="457200" y="16002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B9662852-088E-127F-F368-8273E2DBF587}"/>
              </a:ext>
            </a:extLst>
          </p:cNvPr>
          <p:cNvSpPr>
            <a:spLocks noGrp="1" noChangeArrowheads="1"/>
          </p:cNvSpPr>
          <p:nvPr>
            <p:ph type="dt"/>
          </p:nvPr>
        </p:nvSpPr>
        <p:spPr bwMode="auto">
          <a:xfrm>
            <a:off x="457200" y="6356350"/>
            <a:ext cx="2130425" cy="361950"/>
          </a:xfrm>
          <a:prstGeom prst="rect">
            <a:avLst/>
          </a:prstGeom>
          <a:noFill/>
          <a:ln>
            <a:noFill/>
          </a:ln>
          <a:effectLst/>
        </p:spPr>
        <p:txBody>
          <a:bodyPr vert="horz" wrap="square" lIns="90000" tIns="46800" rIns="90000" bIns="46800" numCol="1" anchor="t" anchorCtr="0" compatLnSpc="1">
            <a:prstTxWarp prst="textNoShape">
              <a:avLst/>
            </a:prstTxWarp>
          </a:bodyPr>
          <a:lstStyle>
            <a:lvl1pPr marL="215900" indent="-214313" eaLnBrk="1" hangingPunct="1">
              <a:buClrTx/>
              <a:buSzPct val="45000"/>
              <a:buFontTx/>
              <a:buNone/>
              <a:tabLst>
                <a:tab pos="449263" algn="l"/>
                <a:tab pos="898525" algn="l"/>
                <a:tab pos="1347788" algn="l"/>
                <a:tab pos="1797050" algn="l"/>
              </a:tabLst>
              <a:defRPr sz="2400">
                <a:solidFill>
                  <a:srgbClr val="000000"/>
                </a:solidFill>
                <a:latin typeface="Times New Roman" panose="02020603050405020304" pitchFamily="18" charset="0"/>
              </a:defRPr>
            </a:lvl1pPr>
          </a:lstStyle>
          <a:p>
            <a:pPr>
              <a:defRPr/>
            </a:pPr>
            <a:endParaRPr lang="en-US" altLang="en-US"/>
          </a:p>
        </p:txBody>
      </p:sp>
      <p:sp>
        <p:nvSpPr>
          <p:cNvPr id="27654" name="Text Box 5">
            <a:extLst>
              <a:ext uri="{FF2B5EF4-FFF2-40B4-BE49-F238E27FC236}">
                <a16:creationId xmlns:a16="http://schemas.microsoft.com/office/drawing/2014/main" id="{F5996B85-F4DD-7CFC-B96D-4E49229A5ADE}"/>
              </a:ext>
            </a:extLst>
          </p:cNvPr>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a:extLst>
              <a:ext uri="{FF2B5EF4-FFF2-40B4-BE49-F238E27FC236}">
                <a16:creationId xmlns:a16="http://schemas.microsoft.com/office/drawing/2014/main" id="{9991A091-FD4E-F9BD-61FF-B70613A03C44}"/>
              </a:ext>
            </a:extLst>
          </p:cNvPr>
          <p:cNvSpPr>
            <a:spLocks noGrp="1" noChangeArrowheads="1"/>
          </p:cNvSpPr>
          <p:nvPr>
            <p:ph type="sldNum"/>
          </p:nvPr>
        </p:nvSpPr>
        <p:spPr bwMode="auto">
          <a:xfrm>
            <a:off x="6553200" y="6356350"/>
            <a:ext cx="2130425" cy="361950"/>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449263" algn="l"/>
                <a:tab pos="898525" algn="l"/>
                <a:tab pos="1347788" algn="l"/>
                <a:tab pos="1797050" algn="l"/>
              </a:tabLst>
              <a:defRPr sz="1200">
                <a:solidFill>
                  <a:srgbClr val="FFFFFF"/>
                </a:solidFill>
                <a:latin typeface="Source Sans Pro" panose="020B0503030403020204" pitchFamily="34" charset="77"/>
              </a:defRPr>
            </a:lvl1pPr>
          </a:lstStyle>
          <a:p>
            <a:pPr>
              <a:defRPr/>
            </a:pPr>
            <a:fld id="{37891394-0727-492A-97B7-C11831BA4F8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72B71E13-D8F3-C3EA-1E02-7E342E516BEC}"/>
              </a:ext>
            </a:extLst>
          </p:cNvPr>
          <p:cNvSpPr>
            <a:spLocks noChangeArrowheads="1"/>
          </p:cNvSpPr>
          <p:nvPr/>
        </p:nvSpPr>
        <p:spPr bwMode="auto">
          <a:xfrm>
            <a:off x="-9525" y="0"/>
            <a:ext cx="9153525" cy="112395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40963" name="Picture 2">
            <a:extLst>
              <a:ext uri="{FF2B5EF4-FFF2-40B4-BE49-F238E27FC236}">
                <a16:creationId xmlns:a16="http://schemas.microsoft.com/office/drawing/2014/main" id="{F41816FE-A9DA-3FE1-87E2-8EAC660863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8" y="0"/>
            <a:ext cx="9161463"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4" name="Rectangle 3">
            <a:extLst>
              <a:ext uri="{FF2B5EF4-FFF2-40B4-BE49-F238E27FC236}">
                <a16:creationId xmlns:a16="http://schemas.microsoft.com/office/drawing/2014/main" id="{8BF489D6-00AE-39B1-CBEA-976664D72DC5}"/>
              </a:ext>
            </a:extLst>
          </p:cNvPr>
          <p:cNvSpPr>
            <a:spLocks noGrp="1" noChangeArrowheads="1"/>
          </p:cNvSpPr>
          <p:nvPr>
            <p:ph type="title"/>
          </p:nvPr>
        </p:nvSpPr>
        <p:spPr bwMode="auto">
          <a:xfrm>
            <a:off x="457200" y="274638"/>
            <a:ext cx="8226425"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5000" rIns="90000" bIns="45000" numCol="1" anchor="t" anchorCtr="0" compatLnSpc="1">
            <a:prstTxWarp prst="textNoShape">
              <a:avLst/>
            </a:prstTxWarp>
          </a:bodyPr>
          <a:lstStyle/>
          <a:p>
            <a:pPr lvl="0"/>
            <a:r>
              <a:rPr lang="en-GB" altLang="en-US"/>
              <a:t>Click to edit the title text format</a:t>
            </a:r>
          </a:p>
        </p:txBody>
      </p:sp>
      <p:sp>
        <p:nvSpPr>
          <p:cNvPr id="40965" name="Rectangle 4">
            <a:extLst>
              <a:ext uri="{FF2B5EF4-FFF2-40B4-BE49-F238E27FC236}">
                <a16:creationId xmlns:a16="http://schemas.microsoft.com/office/drawing/2014/main" id="{059A5DBA-37C2-B328-5A4C-234B55343846}"/>
              </a:ext>
            </a:extLst>
          </p:cNvPr>
          <p:cNvSpPr>
            <a:spLocks noGrp="1" noChangeArrowheads="1"/>
          </p:cNvSpPr>
          <p:nvPr>
            <p:ph type="body" idx="1"/>
          </p:nvPr>
        </p:nvSpPr>
        <p:spPr bwMode="auto">
          <a:xfrm>
            <a:off x="457200" y="16002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5">
            <a:extLst>
              <a:ext uri="{FF2B5EF4-FFF2-40B4-BE49-F238E27FC236}">
                <a16:creationId xmlns:a16="http://schemas.microsoft.com/office/drawing/2014/main" id="{085E1854-974C-269B-3DAC-D9907C82926B}"/>
              </a:ext>
            </a:extLst>
          </p:cNvPr>
          <p:cNvSpPr>
            <a:spLocks noGrp="1" noChangeArrowheads="1"/>
          </p:cNvSpPr>
          <p:nvPr>
            <p:ph type="dt"/>
          </p:nvPr>
        </p:nvSpPr>
        <p:spPr bwMode="auto">
          <a:xfrm>
            <a:off x="457200" y="6356350"/>
            <a:ext cx="2130425" cy="361950"/>
          </a:xfrm>
          <a:prstGeom prst="rect">
            <a:avLst/>
          </a:prstGeom>
          <a:noFill/>
          <a:ln>
            <a:noFill/>
          </a:ln>
          <a:effectLst/>
        </p:spPr>
        <p:txBody>
          <a:bodyPr vert="horz" wrap="square" lIns="90000" tIns="45000" rIns="90000" bIns="45000" numCol="1" anchor="t" anchorCtr="0" compatLnSpc="1">
            <a:prstTxWarp prst="textNoShape">
              <a:avLst/>
            </a:prstTxWarp>
          </a:bodyPr>
          <a:lstStyle>
            <a:lvl1pPr eaLnBrk="1" hangingPunct="1">
              <a:buClrTx/>
              <a:buSzPct val="100000"/>
              <a:buFontTx/>
              <a:buNone/>
              <a:tabLst>
                <a:tab pos="449263" algn="l"/>
                <a:tab pos="898525" algn="l"/>
                <a:tab pos="1347788" algn="l"/>
                <a:tab pos="1797050" algn="l"/>
              </a:tabLst>
              <a:defRPr>
                <a:solidFill>
                  <a:srgbClr val="000000"/>
                </a:solidFill>
              </a:defRPr>
            </a:lvl1pPr>
          </a:lstStyle>
          <a:p>
            <a:pPr>
              <a:defRPr/>
            </a:pPr>
            <a:r>
              <a:rPr lang="en-AU" altLang="en-US"/>
              <a:t>10/03/19</a:t>
            </a:r>
          </a:p>
        </p:txBody>
      </p:sp>
      <p:sp>
        <p:nvSpPr>
          <p:cNvPr id="40967" name="Text Box 6">
            <a:extLst>
              <a:ext uri="{FF2B5EF4-FFF2-40B4-BE49-F238E27FC236}">
                <a16:creationId xmlns:a16="http://schemas.microsoft.com/office/drawing/2014/main" id="{FFAE32E6-432C-4DC6-44AF-883FF027E233}"/>
              </a:ext>
            </a:extLst>
          </p:cNvPr>
          <p:cNvSpPr txBox="1">
            <a:spLocks noChangeArrowheads="1"/>
          </p:cNvSpPr>
          <p:nvPr/>
        </p:nvSpPr>
        <p:spPr bwMode="auto">
          <a:xfrm>
            <a:off x="3124200" y="6356350"/>
            <a:ext cx="2895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7">
            <a:extLst>
              <a:ext uri="{FF2B5EF4-FFF2-40B4-BE49-F238E27FC236}">
                <a16:creationId xmlns:a16="http://schemas.microsoft.com/office/drawing/2014/main" id="{2C75E5B5-DF73-3195-EC07-CFE991C66F7F}"/>
              </a:ext>
            </a:extLst>
          </p:cNvPr>
          <p:cNvSpPr>
            <a:spLocks noGrp="1" noChangeArrowheads="1"/>
          </p:cNvSpPr>
          <p:nvPr>
            <p:ph type="sldNum"/>
          </p:nvPr>
        </p:nvSpPr>
        <p:spPr bwMode="auto">
          <a:xfrm>
            <a:off x="6553200" y="6356350"/>
            <a:ext cx="2130425"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hangingPunct="1">
              <a:buClrTx/>
              <a:buSzPct val="100000"/>
              <a:buFontTx/>
              <a:buNone/>
              <a:tabLst>
                <a:tab pos="449263" algn="l"/>
                <a:tab pos="898525" algn="l"/>
                <a:tab pos="1347788" algn="l"/>
                <a:tab pos="1797050" algn="l"/>
              </a:tabLst>
              <a:defRPr sz="1200">
                <a:solidFill>
                  <a:srgbClr val="FFFFFF"/>
                </a:solidFill>
                <a:latin typeface="Source Sans Pro" panose="020B0503030403020204" pitchFamily="34" charset="77"/>
              </a:defRPr>
            </a:lvl1pPr>
          </a:lstStyle>
          <a:p>
            <a:pPr>
              <a:defRPr/>
            </a:pPr>
            <a:fld id="{D2E33D94-CAF0-48A9-BBE9-09EF73939D6F}"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p:txStyles>
    <p:titleStyle>
      <a:lvl1pPr algn="l"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2pPr>
      <a:lvl3pPr algn="l"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3pPr>
      <a:lvl4pPr algn="l"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4pPr>
      <a:lvl5pPr algn="l"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5pPr>
      <a:lvl6pPr marL="25146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6pPr>
      <a:lvl7pPr marL="29718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7pPr>
      <a:lvl8pPr marL="34290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8pPr>
      <a:lvl9pPr marL="3886200" indent="-228600" algn="l" defTabSz="449263" rtl="0" fontAlgn="base">
        <a:lnSpc>
          <a:spcPct val="93000"/>
        </a:lnSpc>
        <a:spcBef>
          <a:spcPct val="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AR PL SungtiL GB" charset="0"/>
          <a:cs typeface="AR PL SungtiL GB" charset="0"/>
        </a:defRPr>
      </a:lvl9pPr>
    </p:titleStyle>
    <p:bodyStyle>
      <a:lvl1pPr marL="342900" indent="-342900" algn="l" defTabSz="449263" rtl="0" eaLnBrk="0" fontAlgn="base" hangingPunct="0">
        <a:lnSpc>
          <a:spcPct val="93000"/>
        </a:lnSpc>
        <a:spcBef>
          <a:spcPts val="1425"/>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lnSpc>
          <a:spcPct val="93000"/>
        </a:lnSpc>
        <a:spcBef>
          <a:spcPts val="1138"/>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lnSpc>
          <a:spcPct val="93000"/>
        </a:lnSpc>
        <a:spcBef>
          <a:spcPts val="85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lnSpc>
          <a:spcPct val="93000"/>
        </a:lnSpc>
        <a:spcBef>
          <a:spcPts val="575"/>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www.ecmascript.org/"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www.w3schools.com/j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jslinux.org/"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4.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en.wikipedia.org/wiki/Prototype-based_languages"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4274" name="Text Box 1">
            <a:extLst>
              <a:ext uri="{FF2B5EF4-FFF2-40B4-BE49-F238E27FC236}">
                <a16:creationId xmlns:a16="http://schemas.microsoft.com/office/drawing/2014/main" id="{8AB7D148-2678-873C-50C1-B3FA95639D98}"/>
              </a:ext>
            </a:extLst>
          </p:cNvPr>
          <p:cNvSpPr txBox="1">
            <a:spLocks noChangeArrowheads="1"/>
          </p:cNvSpPr>
          <p:nvPr/>
        </p:nvSpPr>
        <p:spPr bwMode="auto">
          <a:xfrm>
            <a:off x="476250" y="1539875"/>
            <a:ext cx="6472238" cy="187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nchor="t"/>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pPr>
            <a:r>
              <a:rPr lang="en-US" altLang="en-US" sz="6200">
                <a:solidFill>
                  <a:srgbClr val="FFFFFF"/>
                </a:solidFill>
                <a:latin typeface="Arial"/>
                <a:ea typeface="ＭＳ Ｐゴシック"/>
                <a:cs typeface="Arial"/>
              </a:rPr>
              <a:t>Core JavaScript</a:t>
            </a:r>
          </a:p>
        </p:txBody>
      </p:sp>
      <p:sp>
        <p:nvSpPr>
          <p:cNvPr id="54275" name="Text Box 2">
            <a:extLst>
              <a:ext uri="{FF2B5EF4-FFF2-40B4-BE49-F238E27FC236}">
                <a16:creationId xmlns:a16="http://schemas.microsoft.com/office/drawing/2014/main" id="{52D34896-F559-0F7D-B2BD-46342E5563AA}"/>
              </a:ext>
            </a:extLst>
          </p:cNvPr>
          <p:cNvSpPr txBox="1">
            <a:spLocks noChangeArrowheads="1"/>
          </p:cNvSpPr>
          <p:nvPr/>
        </p:nvSpPr>
        <p:spPr bwMode="auto">
          <a:xfrm>
            <a:off x="476250" y="3455988"/>
            <a:ext cx="6472238"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r>
              <a:rPr lang="en-GB" sz="1200" b="1">
                <a:solidFill>
                  <a:srgbClr val="DDB10A"/>
                </a:solidFill>
                <a:latin typeface="Arial"/>
                <a:cs typeface="Arial"/>
              </a:rPr>
              <a:t>CITS3403 and CITS5505 - Agile Web Development</a:t>
            </a:r>
            <a:endParaRPr lang="en-GB" sz="1200">
              <a:latin typeface="Arial"/>
              <a:cs typeface="Arial"/>
            </a:endParaRPr>
          </a:p>
          <a:p>
            <a:pPr>
              <a:spcBef>
                <a:spcPts val="300"/>
              </a:spcBef>
              <a:buClrTx/>
              <a:buFontTx/>
              <a:buNone/>
            </a:pPr>
            <a:endParaRPr lang="en-AU" altLang="en-US" sz="1200" b="1">
              <a:solidFill>
                <a:srgbClr val="DDB10A"/>
              </a:solidFill>
              <a:cs typeface="Arial" panose="020B0604020202020204" pitchFamily="34" charset="0"/>
            </a:endParaRPr>
          </a:p>
        </p:txBody>
      </p:sp>
      <p:sp>
        <p:nvSpPr>
          <p:cNvPr id="54276" name="Text Box 3">
            <a:extLst>
              <a:ext uri="{FF2B5EF4-FFF2-40B4-BE49-F238E27FC236}">
                <a16:creationId xmlns:a16="http://schemas.microsoft.com/office/drawing/2014/main" id="{6BC8CF81-F9E0-B2C0-817C-58A8061F8F44}"/>
              </a:ext>
            </a:extLst>
          </p:cNvPr>
          <p:cNvSpPr txBox="1">
            <a:spLocks noChangeArrowheads="1"/>
          </p:cNvSpPr>
          <p:nvPr/>
        </p:nvSpPr>
        <p:spPr bwMode="auto">
          <a:xfrm>
            <a:off x="6732588" y="5589588"/>
            <a:ext cx="2055812"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buFontTx/>
              <a:buNone/>
            </a:pPr>
            <a:r>
              <a:rPr lang="en-US" altLang="en-US" sz="1100" b="1">
                <a:solidFill>
                  <a:srgbClr val="FFFFFF"/>
                </a:solidFill>
                <a:latin typeface="Arial"/>
                <a:ea typeface="ヒラギノ明朝 ProN W3"/>
                <a:cs typeface="Arial"/>
              </a:rPr>
              <a:t>2024 Semester 1</a:t>
            </a:r>
          </a:p>
        </p:txBody>
      </p:sp>
      <p:sp>
        <p:nvSpPr>
          <p:cNvPr id="54277" name="Text Box 3">
            <a:extLst>
              <a:ext uri="{FF2B5EF4-FFF2-40B4-BE49-F238E27FC236}">
                <a16:creationId xmlns:a16="http://schemas.microsoft.com/office/drawing/2014/main" id="{114D9656-5081-07DA-0A6E-19A7B1D4309B}"/>
              </a:ext>
            </a:extLst>
          </p:cNvPr>
          <p:cNvSpPr txBox="1">
            <a:spLocks noChangeArrowheads="1"/>
          </p:cNvSpPr>
          <p:nvPr/>
        </p:nvSpPr>
        <p:spPr bwMode="auto">
          <a:xfrm>
            <a:off x="514350" y="5589588"/>
            <a:ext cx="3411038"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pPr>
            <a:r>
              <a:rPr lang="en-US" altLang="en-US" sz="1100" b="1">
                <a:solidFill>
                  <a:srgbClr val="FFFFFF"/>
                </a:solidFill>
                <a:latin typeface="Arial"/>
                <a:ea typeface="ヒラギノ明朝 ProN W3"/>
                <a:cs typeface="Arial"/>
              </a:rPr>
              <a:t>Unit Coordinator: Matthew </a:t>
            </a:r>
            <a:r>
              <a:rPr lang="en-US" altLang="en-US" sz="1100" b="1" err="1">
                <a:solidFill>
                  <a:srgbClr val="FFFFFF"/>
                </a:solidFill>
                <a:latin typeface="Arial"/>
                <a:ea typeface="ヒラギノ明朝 ProN W3"/>
                <a:cs typeface="Arial"/>
              </a:rPr>
              <a:t>Daggitt</a:t>
            </a:r>
            <a:endParaRPr lang="en-US" altLang="en-US" sz="1100" b="1" err="1">
              <a:solidFill>
                <a:srgbClr val="FFFFFF"/>
              </a:solidFill>
              <a:ea typeface="ヒラギノ明朝 ProN W3" charset="-128"/>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849500" y="3027446"/>
            <a:ext cx="5444572" cy="637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a:solidFill>
                  <a:schemeClr val="tx1"/>
                </a:solidFill>
                <a:latin typeface="Calibri"/>
              </a:rPr>
              <a:t>Basics of Core JavaScript</a:t>
            </a:r>
            <a:endParaRPr lang="en-US" sz="2200" err="1">
              <a:solidFill>
                <a:schemeClr val="tx1"/>
              </a:solidFill>
              <a:cs typeface="Arial"/>
            </a:endParaRPr>
          </a:p>
        </p:txBody>
      </p:sp>
    </p:spTree>
    <p:extLst>
      <p:ext uri="{BB962C8B-B14F-4D97-AF65-F5344CB8AC3E}">
        <p14:creationId xmlns:p14="http://schemas.microsoft.com/office/powerpoint/2010/main" val="360509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02305123-28EA-2873-05EB-946A4EDF352E}"/>
              </a:ext>
            </a:extLst>
          </p:cNvPr>
          <p:cNvSpPr/>
          <p:nvPr/>
        </p:nvSpPr>
        <p:spPr>
          <a:xfrm>
            <a:off x="415522" y="304218"/>
            <a:ext cx="3777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variables</a:t>
            </a:r>
            <a:endParaRPr lang="en-US">
              <a:cs typeface="Arial"/>
            </a:endParaRPr>
          </a:p>
        </p:txBody>
      </p:sp>
      <p:sp>
        <p:nvSpPr>
          <p:cNvPr id="4" name="Text Box 2">
            <a:extLst>
              <a:ext uri="{FF2B5EF4-FFF2-40B4-BE49-F238E27FC236}">
                <a16:creationId xmlns:a16="http://schemas.microsoft.com/office/drawing/2014/main" id="{8B1969A3-1951-C2CF-809D-E9AF7E5FD204}"/>
              </a:ext>
            </a:extLst>
          </p:cNvPr>
          <p:cNvSpPr txBox="1">
            <a:spLocks noChangeArrowheads="1"/>
          </p:cNvSpPr>
          <p:nvPr/>
        </p:nvSpPr>
        <p:spPr bwMode="auto">
          <a:xfrm>
            <a:off x="259649" y="1422696"/>
            <a:ext cx="8566150" cy="537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9pPr>
          </a:lstStyle>
          <a:p>
            <a:pPr marL="285750" indent="-285750" eaLnBrk="1" hangingPunct="1">
              <a:buFont typeface="Arial"/>
              <a:buChar char="•"/>
            </a:pPr>
            <a:r>
              <a:rPr lang="en-US" altLang="en-US">
                <a:solidFill>
                  <a:schemeClr val="tx1"/>
                </a:solidFill>
                <a:latin typeface="Calibri"/>
                <a:ea typeface="ＭＳ Ｐゴシック"/>
                <a:cs typeface="Calibri"/>
              </a:rPr>
              <a:t>Variable names must start with a dollar `$` symbol, an underscore `_` symbol or any letter and they must continue with any number of dollar or underscore symbols, letters or digits. They are case sensitive and conventionally names are written in </a:t>
            </a:r>
            <a:r>
              <a:rPr lang="en-US" altLang="en-US" i="1">
                <a:solidFill>
                  <a:schemeClr val="tx1"/>
                </a:solidFill>
                <a:latin typeface="Calibri"/>
                <a:ea typeface="ＭＳ Ｐゴシック"/>
                <a:cs typeface="Calibri"/>
              </a:rPr>
              <a:t>camelCase</a:t>
            </a:r>
            <a:r>
              <a:rPr lang="en-US" altLang="en-US">
                <a:solidFill>
                  <a:schemeClr val="tx1"/>
                </a:solidFill>
                <a:latin typeface="Calibri"/>
                <a:ea typeface="ＭＳ Ｐゴシック"/>
                <a:cs typeface="Calibri"/>
              </a:rPr>
              <a:t>.</a:t>
            </a:r>
          </a:p>
          <a:p>
            <a:pPr marL="285750" indent="-285750">
              <a:buFont typeface="Arial"/>
              <a:buChar char="•"/>
            </a:pPr>
            <a:endParaRPr lang="en-US" altLang="en-US">
              <a:solidFill>
                <a:schemeClr val="tx1"/>
              </a:solidFill>
              <a:latin typeface="Calibri"/>
              <a:ea typeface="ＭＳ Ｐゴシック"/>
              <a:cs typeface="Calibri"/>
            </a:endParaRPr>
          </a:p>
          <a:p>
            <a:pPr indent="-285750">
              <a:buFont typeface="Arial"/>
              <a:buChar char="•"/>
            </a:pPr>
            <a:r>
              <a:rPr lang="en-US">
                <a:solidFill>
                  <a:schemeClr val="tx1"/>
                </a:solidFill>
                <a:latin typeface="Calibri"/>
                <a:ea typeface="ＭＳ Ｐゴシック"/>
                <a:cs typeface="Arial"/>
              </a:rPr>
              <a:t>Variable assignment is performed using the standard `</a:t>
            </a:r>
            <a:r>
              <a:rPr lang="en-US">
                <a:solidFill>
                  <a:schemeClr val="tx1"/>
                </a:solidFill>
                <a:latin typeface="Calibri"/>
                <a:ea typeface="ＭＳ Ｐゴシック"/>
                <a:cs typeface="Courier New"/>
              </a:rPr>
              <a:t>=` symbol</a:t>
            </a:r>
            <a:endParaRPr lang="en-US">
              <a:solidFill>
                <a:schemeClr val="tx1"/>
              </a:solidFill>
              <a:latin typeface="Calibri"/>
              <a:cs typeface="Arial" panose="020B0604020202020204" pitchFamily="34" charset="0"/>
            </a:endParaRPr>
          </a:p>
          <a:p>
            <a:pPr indent="-285750">
              <a:buFont typeface="Arial"/>
              <a:buChar char="•"/>
            </a:pPr>
            <a:endParaRPr lang="en-US">
              <a:solidFill>
                <a:schemeClr val="tx1"/>
              </a:solidFill>
              <a:latin typeface="Calibri"/>
              <a:ea typeface="ＭＳ Ｐゴシック"/>
              <a:cs typeface="Arial"/>
            </a:endParaRPr>
          </a:p>
          <a:p>
            <a:pPr indent="-285750">
              <a:buFont typeface="Arial"/>
              <a:buChar char="•"/>
            </a:pPr>
            <a:r>
              <a:rPr lang="en-US">
                <a:solidFill>
                  <a:schemeClr val="tx1"/>
                </a:solidFill>
                <a:latin typeface="Calibri"/>
                <a:ea typeface="ＭＳ Ｐゴシック"/>
                <a:cs typeface="Arial"/>
              </a:rPr>
              <a:t>Variables are declared using the keywords </a:t>
            </a:r>
            <a:r>
              <a:rPr lang="en-US">
                <a:solidFill>
                  <a:srgbClr val="C00000"/>
                </a:solidFill>
                <a:latin typeface="Courier New"/>
                <a:ea typeface="ＭＳ Ｐゴシック"/>
                <a:cs typeface="Courier New"/>
              </a:rPr>
              <a:t>let</a:t>
            </a:r>
            <a:r>
              <a:rPr lang="en-US">
                <a:solidFill>
                  <a:schemeClr val="tx1"/>
                </a:solidFill>
                <a:latin typeface="Calibri"/>
                <a:ea typeface="ＭＳ Ｐゴシック"/>
                <a:cs typeface="Courier New"/>
              </a:rPr>
              <a:t>, </a:t>
            </a:r>
            <a:r>
              <a:rPr lang="en-US">
                <a:solidFill>
                  <a:srgbClr val="C00000"/>
                </a:solidFill>
                <a:latin typeface="Courier New"/>
                <a:ea typeface="ＭＳ Ｐゴシック"/>
                <a:cs typeface="Courier New"/>
              </a:rPr>
              <a:t>const</a:t>
            </a:r>
            <a:r>
              <a:rPr lang="en-US">
                <a:solidFill>
                  <a:schemeClr val="tx1"/>
                </a:solidFill>
                <a:latin typeface="Calibri"/>
                <a:ea typeface="ＭＳ Ｐゴシック"/>
                <a:cs typeface="Courier New"/>
              </a:rPr>
              <a:t>, </a:t>
            </a:r>
            <a:r>
              <a:rPr lang="en-US">
                <a:solidFill>
                  <a:srgbClr val="C00000"/>
                </a:solidFill>
                <a:latin typeface="Courier New"/>
                <a:ea typeface="ＭＳ Ｐゴシック"/>
                <a:cs typeface="Courier New"/>
              </a:rPr>
              <a:t>var</a:t>
            </a:r>
            <a:r>
              <a:rPr lang="en-US">
                <a:solidFill>
                  <a:schemeClr val="tx1"/>
                </a:solidFill>
                <a:latin typeface="Calibri"/>
                <a:ea typeface="ＭＳ Ｐゴシック"/>
                <a:cs typeface="Courier New"/>
              </a:rPr>
              <a:t> </a:t>
            </a:r>
            <a:r>
              <a:rPr lang="en-US">
                <a:solidFill>
                  <a:schemeClr val="tx1"/>
                </a:solidFill>
                <a:latin typeface="Calibri"/>
                <a:ea typeface="ＭＳ Ｐゴシック"/>
                <a:cs typeface="Arial"/>
              </a:rPr>
              <a:t>or </a:t>
            </a:r>
            <a:r>
              <a:rPr lang="en-US" i="1">
                <a:solidFill>
                  <a:schemeClr val="tx1"/>
                </a:solidFill>
                <a:latin typeface="Calibri"/>
                <a:ea typeface="ＭＳ Ｐゴシック"/>
                <a:cs typeface="Arial"/>
              </a:rPr>
              <a:t>nothing at all</a:t>
            </a:r>
            <a:r>
              <a:rPr lang="en-US">
                <a:solidFill>
                  <a:schemeClr val="tx1"/>
                </a:solidFill>
                <a:latin typeface="Calibri"/>
                <a:ea typeface="ＭＳ Ｐゴシック"/>
                <a:cs typeface="Arial"/>
              </a:rPr>
              <a:t>, e.g.</a:t>
            </a:r>
            <a:endParaRPr lang="en-US">
              <a:solidFill>
                <a:schemeClr val="tx1"/>
              </a:solidFill>
              <a:latin typeface="Calibri"/>
              <a:cs typeface="Arial" panose="020B0604020202020204" pitchFamily="34" charset="0"/>
            </a:endParaRPr>
          </a:p>
          <a:p>
            <a:pPr>
              <a:spcBef>
                <a:spcPts val="425"/>
              </a:spcBef>
            </a:pPr>
            <a:endParaRPr lang="en-US">
              <a:latin typeface="Calibri"/>
              <a:ea typeface="ＭＳ Ｐゴシック"/>
              <a:cs typeface="Arial"/>
            </a:endParaRPr>
          </a:p>
          <a:p>
            <a:pPr>
              <a:spcBef>
                <a:spcPts val="425"/>
              </a:spcBef>
            </a:pPr>
            <a:r>
              <a:rPr lang="en-US">
                <a:solidFill>
                  <a:schemeClr val="tx1"/>
                </a:solidFill>
                <a:latin typeface="Courier New"/>
                <a:ea typeface="ＭＳ Ｐゴシック"/>
                <a:cs typeface="Courier New"/>
              </a:rPr>
              <a:t> </a:t>
            </a:r>
            <a:endParaRPr lang="en-US">
              <a:solidFill>
                <a:schemeClr val="tx1"/>
              </a:solidFill>
              <a:latin typeface="Courier New"/>
              <a:cs typeface="Courier New"/>
            </a:endParaRPr>
          </a:p>
          <a:p>
            <a:pPr>
              <a:spcBef>
                <a:spcPts val="425"/>
              </a:spcBef>
            </a:pPr>
            <a:endParaRPr lang="en-US">
              <a:solidFill>
                <a:schemeClr val="tx1"/>
              </a:solidFill>
              <a:latin typeface="Calibri"/>
              <a:ea typeface="ＭＳ Ｐゴシック"/>
              <a:cs typeface="Courier New"/>
            </a:endParaRPr>
          </a:p>
          <a:p>
            <a:pPr>
              <a:spcBef>
                <a:spcPts val="425"/>
              </a:spcBef>
            </a:pPr>
            <a:endParaRPr lang="en-US">
              <a:solidFill>
                <a:schemeClr val="tx1"/>
              </a:solidFill>
              <a:latin typeface="Calibri"/>
              <a:ea typeface="ＭＳ Ｐゴシック"/>
              <a:cs typeface="Courier New"/>
            </a:endParaRPr>
          </a:p>
          <a:p>
            <a:pPr marL="285750" indent="-285750">
              <a:spcBef>
                <a:spcPts val="425"/>
              </a:spcBef>
              <a:buFont typeface="Arial"/>
              <a:buChar char="•"/>
            </a:pPr>
            <a:r>
              <a:rPr lang="en-US">
                <a:solidFill>
                  <a:schemeClr val="tx1"/>
                </a:solidFill>
                <a:latin typeface="Calibri"/>
                <a:ea typeface="ＭＳ Ｐゴシック"/>
                <a:cs typeface="Courier New"/>
              </a:rPr>
              <a:t>The differences in between these four types of variables will be discussed later, but a good rule of thumb is that you should always use </a:t>
            </a:r>
            <a:r>
              <a:rPr lang="en-US" i="1">
                <a:solidFill>
                  <a:srgbClr val="C00000"/>
                </a:solidFill>
                <a:latin typeface="Calibri"/>
                <a:ea typeface="ＭＳ Ｐゴシック"/>
                <a:cs typeface="Courier New"/>
              </a:rPr>
              <a:t>let</a:t>
            </a:r>
            <a:r>
              <a:rPr lang="en-US">
                <a:solidFill>
                  <a:schemeClr val="tx1"/>
                </a:solidFill>
                <a:latin typeface="Calibri"/>
                <a:ea typeface="ＭＳ Ｐゴシック"/>
                <a:cs typeface="Courier New"/>
              </a:rPr>
              <a:t> by default.</a:t>
            </a:r>
          </a:p>
          <a:p>
            <a:pPr marL="285750" indent="-285750">
              <a:spcBef>
                <a:spcPts val="425"/>
              </a:spcBef>
              <a:buFont typeface="Arial"/>
              <a:buChar char="•"/>
            </a:pPr>
            <a:endParaRPr lang="en-US">
              <a:solidFill>
                <a:schemeClr val="tx1"/>
              </a:solidFill>
              <a:latin typeface="Calibri"/>
              <a:cs typeface="Courier New"/>
            </a:endParaRPr>
          </a:p>
          <a:p>
            <a:pPr marL="285750" indent="-285750">
              <a:spcBef>
                <a:spcPts val="425"/>
              </a:spcBef>
              <a:buFont typeface="Arial"/>
              <a:buChar char="•"/>
            </a:pPr>
            <a:r>
              <a:rPr lang="en-US">
                <a:solidFill>
                  <a:schemeClr val="tx1"/>
                </a:solidFill>
                <a:latin typeface="Calibri"/>
                <a:ea typeface="ＭＳ Ｐゴシック"/>
                <a:cs typeface="Courier New"/>
              </a:rPr>
              <a:t>Multiple variables may be declared on the same line:</a:t>
            </a:r>
          </a:p>
        </p:txBody>
      </p:sp>
      <p:pic>
        <p:nvPicPr>
          <p:cNvPr id="2" name="Picture 1" descr="A white background with black dots&#10;&#10;Description automatically generated">
            <a:extLst>
              <a:ext uri="{FF2B5EF4-FFF2-40B4-BE49-F238E27FC236}">
                <a16:creationId xmlns:a16="http://schemas.microsoft.com/office/drawing/2014/main" id="{FB3A8D43-B12C-BA2C-EDD1-752DD3E097EA}"/>
              </a:ext>
            </a:extLst>
          </p:cNvPr>
          <p:cNvPicPr>
            <a:picLocks noChangeAspect="1"/>
          </p:cNvPicPr>
          <p:nvPr/>
        </p:nvPicPr>
        <p:blipFill rotWithShape="1">
          <a:blip r:embed="rId2"/>
          <a:srcRect r="61206" b="1000"/>
          <a:stretch/>
        </p:blipFill>
        <p:spPr>
          <a:xfrm>
            <a:off x="3340700" y="3556566"/>
            <a:ext cx="2464682" cy="971264"/>
          </a:xfrm>
          <a:prstGeom prst="rect">
            <a:avLst/>
          </a:prstGeom>
        </p:spPr>
      </p:pic>
      <p:pic>
        <p:nvPicPr>
          <p:cNvPr id="5" name="Picture 4">
            <a:extLst>
              <a:ext uri="{FF2B5EF4-FFF2-40B4-BE49-F238E27FC236}">
                <a16:creationId xmlns:a16="http://schemas.microsoft.com/office/drawing/2014/main" id="{46AF938C-2525-482D-AFD5-8E6A92232697}"/>
              </a:ext>
            </a:extLst>
          </p:cNvPr>
          <p:cNvPicPr>
            <a:picLocks noChangeAspect="1"/>
          </p:cNvPicPr>
          <p:nvPr/>
        </p:nvPicPr>
        <p:blipFill rotWithShape="1">
          <a:blip r:embed="rId3"/>
          <a:srcRect r="153" b="15790"/>
          <a:stretch/>
        </p:blipFill>
        <p:spPr>
          <a:xfrm>
            <a:off x="1378468" y="6122980"/>
            <a:ext cx="6391000" cy="320842"/>
          </a:xfrm>
          <a:prstGeom prst="rect">
            <a:avLst/>
          </a:prstGeom>
        </p:spPr>
      </p:pic>
    </p:spTree>
    <p:extLst>
      <p:ext uri="{BB962C8B-B14F-4D97-AF65-F5344CB8AC3E}">
        <p14:creationId xmlns:p14="http://schemas.microsoft.com/office/powerpoint/2010/main" val="207923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6564" name="Picture 3">
            <a:extLst>
              <a:ext uri="{FF2B5EF4-FFF2-40B4-BE49-F238E27FC236}">
                <a16:creationId xmlns:a16="http://schemas.microsoft.com/office/drawing/2014/main" id="{AD6AE491-BD04-64E5-C437-B6CABD381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093" y="2011989"/>
            <a:ext cx="6955612" cy="44470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99C5D663-ECAF-B6FF-2840-07F4F25293FD}"/>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keywords</a:t>
            </a:r>
            <a:endParaRPr lang="en-US">
              <a:cs typeface="Arial"/>
            </a:endParaRPr>
          </a:p>
        </p:txBody>
      </p:sp>
      <p:sp>
        <p:nvSpPr>
          <p:cNvPr id="4" name="TextBox 1">
            <a:extLst>
              <a:ext uri="{FF2B5EF4-FFF2-40B4-BE49-F238E27FC236}">
                <a16:creationId xmlns:a16="http://schemas.microsoft.com/office/drawing/2014/main" id="{3FD97009-969E-17CA-3B34-FBB12E9EE790}"/>
              </a:ext>
            </a:extLst>
          </p:cNvPr>
          <p:cNvSpPr txBox="1"/>
          <p:nvPr/>
        </p:nvSpPr>
        <p:spPr>
          <a:xfrm>
            <a:off x="497958" y="1428307"/>
            <a:ext cx="755443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bg1"/>
                </a:solidFill>
                <a:latin typeface="Arial" panose="020B0604020202020204" pitchFamily="34" charset="0"/>
                <a:ea typeface="ＭＳ Ｐゴシック" panose="020B0600070205080204" pitchFamily="34" charset="-128"/>
                <a:cs typeface="+mn-cs"/>
              </a:defRPr>
            </a:lvl9pPr>
          </a:lstStyle>
          <a:p>
            <a:pPr marL="228600" indent="-228600">
              <a:buFont typeface="Arial,Sans-Serif"/>
              <a:buChar char="•"/>
            </a:pPr>
            <a:r>
              <a:rPr lang="en-US">
                <a:solidFill>
                  <a:schemeClr val="tx1"/>
                </a:solidFill>
                <a:latin typeface="Calibri"/>
                <a:ea typeface="ＭＳ Ｐゴシック"/>
                <a:cs typeface="Arial"/>
              </a:rPr>
              <a:t>Certain words are reserved and not allowed as variable names.</a:t>
            </a:r>
            <a:endParaRPr 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4" name="Text Box 4">
            <a:extLst>
              <a:ext uri="{FF2B5EF4-FFF2-40B4-BE49-F238E27FC236}">
                <a16:creationId xmlns:a16="http://schemas.microsoft.com/office/drawing/2014/main" id="{59767F89-3A7E-A63D-2EB1-C911EF00C1AA}"/>
              </a:ext>
            </a:extLst>
          </p:cNvPr>
          <p:cNvSpPr txBox="1">
            <a:spLocks noChangeArrowheads="1"/>
          </p:cNvSpPr>
          <p:nvPr/>
        </p:nvSpPr>
        <p:spPr bwMode="auto">
          <a:xfrm>
            <a:off x="419691" y="1363847"/>
            <a:ext cx="8033194" cy="1458729"/>
          </a:xfrm>
          <a:prstGeom prst="rect">
            <a:avLst/>
          </a:prstGeom>
          <a:noFill/>
          <a:ln>
            <a:noFill/>
          </a:ln>
          <a:effectLst/>
        </p:spPr>
        <p:txBody>
          <a:bodyPr lIns="90000" tIns="45000" rIns="90000" bIns="45000" anchor="t"/>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buSzPct val="100000"/>
              <a:buFont typeface="Arial"/>
              <a:buChar char="•"/>
              <a:defRPr/>
            </a:pPr>
            <a:r>
              <a:rPr lang="en-US">
                <a:solidFill>
                  <a:schemeClr val="tx1"/>
                </a:solidFill>
                <a:latin typeface="Calibri"/>
                <a:ea typeface="Calibri"/>
                <a:cs typeface="Calibri"/>
              </a:rPr>
              <a:t>Single line comments are written </a:t>
            </a:r>
            <a:r>
              <a:rPr lang="en-US">
                <a:solidFill>
                  <a:srgbClr val="C00000"/>
                </a:solidFill>
                <a:latin typeface="Courier New"/>
                <a:ea typeface="Calibri"/>
                <a:cs typeface="Calibri"/>
              </a:rPr>
              <a:t>//</a:t>
            </a:r>
            <a:r>
              <a:rPr lang="en-US">
                <a:solidFill>
                  <a:schemeClr val="tx1"/>
                </a:solidFill>
                <a:latin typeface="Calibri"/>
                <a:ea typeface="Calibri"/>
                <a:cs typeface="Calibri"/>
              </a:rPr>
              <a:t> and </a:t>
            </a:r>
            <a:r>
              <a:rPr lang="en-US">
                <a:solidFill>
                  <a:schemeClr val="tx1"/>
                </a:solidFill>
                <a:latin typeface="Arial"/>
                <a:ea typeface="Calibri"/>
                <a:cs typeface="Arial"/>
              </a:rPr>
              <a:t>multi-line comments </a:t>
            </a:r>
            <a:r>
              <a:rPr lang="en-US">
                <a:solidFill>
                  <a:srgbClr val="C00000"/>
                </a:solidFill>
                <a:latin typeface="Courier New"/>
                <a:ea typeface="Calibri"/>
                <a:cs typeface="Arial"/>
              </a:rPr>
              <a:t>/* … */ </a:t>
            </a:r>
            <a:endParaRPr lang="en-US">
              <a:solidFill>
                <a:srgbClr val="C00000"/>
              </a:solidFill>
              <a:latin typeface="Courier New"/>
              <a:ea typeface="Calibri"/>
              <a:cs typeface="Calibri"/>
            </a:endParaRPr>
          </a:p>
          <a:p>
            <a:pPr marL="285750" indent="-285750">
              <a:buSzPct val="100000"/>
              <a:buFont typeface="Arial"/>
              <a:buChar char="•"/>
              <a:defRPr/>
            </a:pPr>
            <a:endParaRPr lang="en-US">
              <a:solidFill>
                <a:srgbClr val="C00000"/>
              </a:solidFill>
              <a:latin typeface="Courier New"/>
              <a:ea typeface="Calibri"/>
              <a:cs typeface="Arial"/>
            </a:endParaRPr>
          </a:p>
          <a:p>
            <a:pPr marL="285750" indent="-285750">
              <a:spcBef>
                <a:spcPts val="400"/>
              </a:spcBef>
              <a:buSzPct val="100000"/>
              <a:buFont typeface="Arial"/>
              <a:buChar char="•"/>
              <a:defRPr/>
            </a:pPr>
            <a:r>
              <a:rPr lang="en-US" altLang="en-US">
                <a:latin typeface="Calibri"/>
                <a:ea typeface="ＭＳ Ｐゴシック"/>
                <a:cs typeface="Calibri"/>
              </a:rPr>
              <a:t>Statements </a:t>
            </a:r>
            <a:r>
              <a:rPr lang="en-US" altLang="en-US" i="1">
                <a:solidFill>
                  <a:schemeClr val="tx1"/>
                </a:solidFill>
                <a:latin typeface="Calibri"/>
                <a:ea typeface="ＭＳ Ｐゴシック"/>
                <a:cs typeface="Calibri"/>
              </a:rPr>
              <a:t>should </a:t>
            </a:r>
            <a:r>
              <a:rPr lang="en-US" altLang="en-US">
                <a:latin typeface="Calibri"/>
                <a:ea typeface="ＭＳ Ｐゴシック"/>
                <a:cs typeface="Calibri"/>
              </a:rPr>
              <a:t>be terminated with a semicolon '</a:t>
            </a:r>
            <a:r>
              <a:rPr lang="en-US" altLang="en-US">
                <a:solidFill>
                  <a:srgbClr val="C00000"/>
                </a:solidFill>
                <a:latin typeface="Calibri"/>
                <a:ea typeface="ＭＳ Ｐゴシック"/>
                <a:cs typeface="Calibri"/>
              </a:rPr>
              <a:t>;</a:t>
            </a:r>
            <a:r>
              <a:rPr lang="en-US" altLang="en-US">
                <a:solidFill>
                  <a:schemeClr val="tx2"/>
                </a:solidFill>
                <a:latin typeface="Calibri"/>
                <a:ea typeface="ＭＳ Ｐゴシック"/>
                <a:cs typeface="Calibri"/>
              </a:rPr>
              <a:t>'</a:t>
            </a:r>
            <a:r>
              <a:rPr lang="en-US" altLang="en-US">
                <a:solidFill>
                  <a:srgbClr val="C00000"/>
                </a:solidFill>
                <a:latin typeface="Calibri"/>
                <a:ea typeface="ＭＳ Ｐゴシック"/>
                <a:cs typeface="Calibri"/>
              </a:rPr>
              <a:t> </a:t>
            </a:r>
            <a:r>
              <a:rPr lang="en-US" altLang="en-US">
                <a:solidFill>
                  <a:schemeClr val="tx2"/>
                </a:solidFill>
                <a:latin typeface="Calibri"/>
                <a:ea typeface="ＭＳ Ｐゴシック"/>
                <a:cs typeface="Calibri"/>
              </a:rPr>
              <a:t>however t</a:t>
            </a:r>
            <a:r>
              <a:rPr lang="en-US">
                <a:solidFill>
                  <a:schemeClr val="tx2"/>
                </a:solidFill>
                <a:latin typeface="Calibri"/>
                <a:ea typeface="Calibri"/>
                <a:cs typeface="Calibri"/>
              </a:rPr>
              <a:t>h</a:t>
            </a:r>
            <a:r>
              <a:rPr lang="en-US">
                <a:latin typeface="Calibri"/>
                <a:ea typeface="Calibri"/>
                <a:cs typeface="Calibri"/>
              </a:rPr>
              <a:t>e interpreter will insert the semicolon if missing and the statement seems to be complete. </a:t>
            </a:r>
            <a:endParaRPr lang="en-US" altLang="en-US">
              <a:latin typeface="Calibri"/>
              <a:cs typeface="Calibri"/>
            </a:endParaRPr>
          </a:p>
          <a:p>
            <a:pPr marL="285750" indent="-285750">
              <a:spcBef>
                <a:spcPts val="400"/>
              </a:spcBef>
              <a:buSzPct val="100000"/>
              <a:buFont typeface="Arial"/>
              <a:buChar char="•"/>
              <a:defRPr/>
            </a:pPr>
            <a:endParaRPr lang="en-US" altLang="en-US">
              <a:solidFill>
                <a:srgbClr val="C00000"/>
              </a:solidFill>
              <a:latin typeface="Calibri"/>
              <a:ea typeface="ＭＳ Ｐゴシック"/>
              <a:cs typeface="Calibri"/>
            </a:endParaRPr>
          </a:p>
          <a:p>
            <a:pPr marL="285750" indent="-285750">
              <a:spcBef>
                <a:spcPts val="400"/>
              </a:spcBef>
              <a:buSzPct val="100000"/>
              <a:buFont typeface="Arial"/>
              <a:buChar char="•"/>
              <a:defRPr/>
            </a:pPr>
            <a:r>
              <a:rPr lang="en-US">
                <a:latin typeface="Calibri"/>
                <a:ea typeface="Calibri"/>
                <a:cs typeface="Calibri"/>
              </a:rPr>
              <a:t>This is because, like HTML, the JavaScript will tolerate incorrect code as much as possible.... and will just keep going!</a:t>
            </a:r>
          </a:p>
          <a:p>
            <a:pPr marL="285750" indent="-285750">
              <a:spcBef>
                <a:spcPts val="400"/>
              </a:spcBef>
              <a:buSzPct val="100000"/>
              <a:buFont typeface="Arial"/>
              <a:buChar char="•"/>
              <a:defRPr/>
            </a:pPr>
            <a:endParaRPr lang="en-US">
              <a:latin typeface="Calibri"/>
              <a:ea typeface="Calibri"/>
              <a:cs typeface="Calibri"/>
            </a:endParaRPr>
          </a:p>
          <a:p>
            <a:pPr marL="285750" indent="-285750">
              <a:spcBef>
                <a:spcPts val="400"/>
              </a:spcBef>
              <a:buSzPct val="100000"/>
              <a:buFont typeface="Arial"/>
              <a:buChar char="•"/>
              <a:defRPr/>
            </a:pPr>
            <a:r>
              <a:rPr lang="en-US" altLang="en-US">
                <a:latin typeface="Calibri"/>
                <a:ea typeface="ＭＳ Ｐゴシック"/>
                <a:cs typeface="Calibri"/>
              </a:rPr>
              <a:t>Can be a </a:t>
            </a:r>
            <a:r>
              <a:rPr lang="en-US" altLang="en-US" i="1">
                <a:latin typeface="Calibri"/>
                <a:ea typeface="ＭＳ Ｐゴシック"/>
                <a:cs typeface="Calibri"/>
              </a:rPr>
              <a:t>big</a:t>
            </a:r>
            <a:r>
              <a:rPr lang="en-US" altLang="en-US">
                <a:latin typeface="Calibri"/>
                <a:ea typeface="ＭＳ Ｐゴシック"/>
                <a:cs typeface="Calibri"/>
              </a:rPr>
              <a:t> problem, e.g.</a:t>
            </a:r>
            <a:endParaRPr lang="en-US">
              <a:latin typeface="Calibri"/>
              <a:ea typeface="Calibri"/>
              <a:cs typeface="Calibri"/>
            </a:endParaRPr>
          </a:p>
          <a:p>
            <a:pPr>
              <a:spcBef>
                <a:spcPts val="400"/>
              </a:spcBef>
              <a:buSzPct val="100000"/>
              <a:defRPr/>
            </a:pPr>
            <a:r>
              <a:rPr lang="en-US" altLang="en-US">
                <a:latin typeface="Courier New"/>
                <a:ea typeface="ＭＳ Ｐゴシック"/>
                <a:cs typeface="Courier New"/>
              </a:rPr>
              <a:t>  return</a:t>
            </a:r>
            <a:endParaRPr lang="en-US">
              <a:latin typeface="Arial"/>
              <a:ea typeface="ＭＳ Ｐゴシック"/>
              <a:cs typeface="Arial"/>
            </a:endParaRPr>
          </a:p>
          <a:p>
            <a:pPr>
              <a:spcBef>
                <a:spcPts val="400"/>
              </a:spcBef>
              <a:defRPr/>
            </a:pPr>
            <a:r>
              <a:rPr lang="en-US" altLang="en-US">
                <a:latin typeface="Courier New"/>
                <a:ea typeface="ＭＳ Ｐゴシック"/>
                <a:cs typeface="Courier New"/>
              </a:rPr>
              <a:t>  x;</a:t>
            </a:r>
            <a:endParaRPr lang="en-US">
              <a:cs typeface="Arial" panose="020B0604020202020204" pitchFamily="34" charset="0"/>
            </a:endParaRPr>
          </a:p>
          <a:p>
            <a:pPr>
              <a:defRPr/>
            </a:pPr>
            <a:r>
              <a:rPr lang="en-US" altLang="en-US">
                <a:latin typeface="Calibri"/>
                <a:ea typeface="ＭＳ Ｐゴシック"/>
                <a:cs typeface="Calibri"/>
              </a:rPr>
              <a:t> becomes</a:t>
            </a:r>
            <a:endParaRPr lang="en-US" altLang="en-US">
              <a:latin typeface="Calibri" panose="020F0502020204030204" pitchFamily="34" charset="0"/>
              <a:cs typeface="Calibri" panose="020F0502020204030204" pitchFamily="34" charset="0"/>
            </a:endParaRPr>
          </a:p>
          <a:p>
            <a:pPr>
              <a:spcBef>
                <a:spcPts val="400"/>
              </a:spcBef>
              <a:defRPr/>
            </a:pPr>
            <a:r>
              <a:rPr lang="en-US">
                <a:latin typeface="Courier New"/>
                <a:ea typeface="ＭＳ Ｐゴシック"/>
                <a:cs typeface="Courier New"/>
              </a:rPr>
              <a:t>  return;</a:t>
            </a:r>
            <a:endParaRPr lang="en-US">
              <a:solidFill>
                <a:srgbClr val="808080"/>
              </a:solidFill>
              <a:latin typeface="Courier New"/>
              <a:cs typeface="Courier New"/>
            </a:endParaRPr>
          </a:p>
          <a:p>
            <a:pPr>
              <a:spcBef>
                <a:spcPts val="400"/>
              </a:spcBef>
              <a:defRPr/>
            </a:pPr>
            <a:r>
              <a:rPr lang="en-US">
                <a:latin typeface="Courier New"/>
                <a:ea typeface="ＭＳ Ｐゴシック"/>
                <a:cs typeface="Courier New"/>
              </a:rPr>
              <a:t>  x;</a:t>
            </a:r>
            <a:endParaRPr lang="en-US">
              <a:ea typeface="ＭＳ Ｐゴシック"/>
            </a:endParaRPr>
          </a:p>
        </p:txBody>
      </p:sp>
      <p:sp>
        <p:nvSpPr>
          <p:cNvPr id="3" name="Google Shape;350;p3">
            <a:extLst>
              <a:ext uri="{FF2B5EF4-FFF2-40B4-BE49-F238E27FC236}">
                <a16:creationId xmlns:a16="http://schemas.microsoft.com/office/drawing/2014/main" id="{99C5D663-ECAF-B6FF-2840-07F4F25293FD}"/>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syntax</a:t>
            </a:r>
            <a:endParaRPr lang="en-US">
              <a:cs typeface="Arial"/>
            </a:endParaRPr>
          </a:p>
        </p:txBody>
      </p:sp>
      <p:pic>
        <p:nvPicPr>
          <p:cNvPr id="5" name="Picture 4" descr="Banana Peel Drawing">
            <a:extLst>
              <a:ext uri="{FF2B5EF4-FFF2-40B4-BE49-F238E27FC236}">
                <a16:creationId xmlns:a16="http://schemas.microsoft.com/office/drawing/2014/main" id="{FCE89D6A-D690-95B0-400B-4FCECF1F814E}"/>
              </a:ext>
            </a:extLst>
          </p:cNvPr>
          <p:cNvPicPr>
            <a:picLocks noChangeAspect="1"/>
          </p:cNvPicPr>
          <p:nvPr/>
        </p:nvPicPr>
        <p:blipFill rotWithShape="1">
          <a:blip r:embed="rId3"/>
          <a:srcRect l="7234" t="18644" r="9479" b="17062"/>
          <a:stretch/>
        </p:blipFill>
        <p:spPr>
          <a:xfrm>
            <a:off x="2555651" y="4395385"/>
            <a:ext cx="1553621" cy="1199332"/>
          </a:xfrm>
          <a:prstGeom prst="rect">
            <a:avLst/>
          </a:prstGeom>
        </p:spPr>
      </p:pic>
      <p:pic>
        <p:nvPicPr>
          <p:cNvPr id="2" name="Picture 1" descr="Qwesa GIF - Qwesa GIFs">
            <a:extLst>
              <a:ext uri="{FF2B5EF4-FFF2-40B4-BE49-F238E27FC236}">
                <a16:creationId xmlns:a16="http://schemas.microsoft.com/office/drawing/2014/main" id="{31378D0F-D26B-B663-3C6C-C28FB50C4219}"/>
              </a:ext>
            </a:extLst>
          </p:cNvPr>
          <p:cNvPicPr>
            <a:picLocks noChangeAspect="1"/>
          </p:cNvPicPr>
          <p:nvPr/>
        </p:nvPicPr>
        <p:blipFill>
          <a:blip r:embed="rId4"/>
          <a:stretch>
            <a:fillRect/>
          </a:stretch>
        </p:blipFill>
        <p:spPr>
          <a:xfrm>
            <a:off x="5518259" y="3506972"/>
            <a:ext cx="2661761" cy="2555359"/>
          </a:xfrm>
          <a:prstGeom prst="rect">
            <a:avLst/>
          </a:prstGeom>
        </p:spPr>
      </p:pic>
    </p:spTree>
    <p:extLst>
      <p:ext uri="{BB962C8B-B14F-4D97-AF65-F5344CB8AC3E}">
        <p14:creationId xmlns:p14="http://schemas.microsoft.com/office/powerpoint/2010/main" val="204123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85E61239-4E9B-24AF-A125-DE6CBF1DD87F}"/>
              </a:ext>
            </a:extLst>
          </p:cNvPr>
          <p:cNvSpPr txBox="1">
            <a:spLocks noChangeArrowheads="1"/>
          </p:cNvSpPr>
          <p:nvPr/>
        </p:nvSpPr>
        <p:spPr bwMode="auto">
          <a:xfrm>
            <a:off x="457200" y="1447200"/>
            <a:ext cx="7932600" cy="4363963"/>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spcBef>
                <a:spcPts val="525"/>
              </a:spcBef>
              <a:buClr>
                <a:srgbClr val="000000"/>
              </a:buClr>
              <a:buSzPct val="100000"/>
              <a:buFont typeface="Arial" panose="020B0604020202020204" pitchFamily="34" charset="0"/>
              <a:buChar char="•"/>
              <a:defRPr/>
            </a:pPr>
            <a:r>
              <a:rPr lang="en-US" altLang="en-US" dirty="0">
                <a:solidFill>
                  <a:schemeClr val="tx1"/>
                </a:solidFill>
                <a:latin typeface="Calibri"/>
                <a:ea typeface="ＭＳ Ｐゴシック"/>
                <a:cs typeface="Arial"/>
              </a:rPr>
              <a:t>JavaScript </a:t>
            </a:r>
            <a:r>
              <a:rPr lang="en-US" altLang="en-US" dirty="0">
                <a:solidFill>
                  <a:srgbClr val="C00000"/>
                </a:solidFill>
                <a:latin typeface="Calibri"/>
                <a:ea typeface="ＭＳ Ｐゴシック"/>
                <a:cs typeface="Arial"/>
              </a:rPr>
              <a:t>primitive</a:t>
            </a:r>
            <a:r>
              <a:rPr lang="en-US" altLang="en-US" dirty="0">
                <a:latin typeface="Calibri"/>
                <a:ea typeface="ＭＳ Ｐゴシック"/>
                <a:cs typeface="Arial"/>
              </a:rPr>
              <a:t> data types: Number, String, Boolean, null, undefined</a:t>
            </a:r>
            <a:endParaRPr lang="en-US" altLang="en-US" dirty="0">
              <a:latin typeface="Calibri"/>
              <a:cs typeface="Arial" panose="020B0604020202020204" pitchFamily="34" charset="0"/>
            </a:endParaRPr>
          </a:p>
          <a:p>
            <a:pPr>
              <a:spcBef>
                <a:spcPts val="525"/>
              </a:spcBef>
              <a:buClr>
                <a:srgbClr val="000000"/>
              </a:buClr>
              <a:buSzPct val="100000"/>
              <a:buFont typeface="Arial" panose="020B0604020202020204" pitchFamily="34" charset="0"/>
              <a:buChar char="•"/>
              <a:defRPr/>
            </a:pPr>
            <a:r>
              <a:rPr lang="en-US" altLang="en-US" dirty="0">
                <a:latin typeface="Calibri"/>
                <a:ea typeface="ＭＳ Ｐゴシック"/>
                <a:cs typeface="Arial"/>
              </a:rPr>
              <a:t>Some common JavaScript </a:t>
            </a:r>
            <a:r>
              <a:rPr lang="en-US" altLang="en-US" dirty="0">
                <a:solidFill>
                  <a:srgbClr val="C00000"/>
                </a:solidFill>
                <a:latin typeface="Calibri"/>
                <a:ea typeface="ＭＳ Ｐゴシック"/>
                <a:cs typeface="Arial"/>
              </a:rPr>
              <a:t>object</a:t>
            </a:r>
            <a:r>
              <a:rPr lang="en-US" altLang="en-US" dirty="0">
                <a:latin typeface="Calibri"/>
                <a:ea typeface="ＭＳ Ｐゴシック"/>
                <a:cs typeface="Arial"/>
              </a:rPr>
              <a:t> datatypes: Function, Array, Date, Math, etc.</a:t>
            </a:r>
            <a:endParaRPr lang="en-US" altLang="en-US">
              <a:latin typeface="Calibri"/>
              <a:cs typeface="Arial" panose="020B0604020202020204" pitchFamily="34" charset="0"/>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cs typeface="Arial" panose="020B0604020202020204" pitchFamily="34" charset="0"/>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lvl="1" indent="-285750">
              <a:spcBef>
                <a:spcPts val="425"/>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a:spcBef>
                <a:spcPts val="425"/>
              </a:spcBef>
              <a:buClr>
                <a:srgbClr val="000000"/>
              </a:buClr>
              <a:buSzPct val="100000"/>
              <a:buFont typeface="Arial" panose="020B0604020202020204" pitchFamily="34" charset="0"/>
              <a:buChar char="•"/>
              <a:defRPr/>
            </a:pPr>
            <a:r>
              <a:rPr lang="en-US" altLang="en-US" dirty="0">
                <a:latin typeface="Calibri"/>
                <a:ea typeface="ＭＳ Ｐゴシック"/>
                <a:cs typeface="Arial"/>
              </a:rPr>
              <a:t>Object </a:t>
            </a:r>
            <a:r>
              <a:rPr lang="en-US" altLang="en-US" dirty="0">
                <a:solidFill>
                  <a:srgbClr val="C00000"/>
                </a:solidFill>
                <a:latin typeface="Calibri"/>
                <a:ea typeface="ＭＳ Ｐゴシック"/>
                <a:cs typeface="Arial"/>
              </a:rPr>
              <a:t>properties</a:t>
            </a:r>
            <a:r>
              <a:rPr lang="en-US" altLang="en-US" dirty="0">
                <a:solidFill>
                  <a:schemeClr val="tx1"/>
                </a:solidFill>
                <a:latin typeface="Calibri"/>
                <a:ea typeface="ＭＳ Ｐゴシック"/>
                <a:cs typeface="Arial"/>
              </a:rPr>
              <a:t> (either data or methods) are referred to using the standard dot `</a:t>
            </a:r>
            <a:r>
              <a:rPr lang="en-US" altLang="en-US" dirty="0">
                <a:solidFill>
                  <a:srgbClr val="C00000"/>
                </a:solidFill>
                <a:latin typeface="Calibri"/>
                <a:ea typeface="ＭＳ Ｐゴシック"/>
                <a:cs typeface="Arial"/>
              </a:rPr>
              <a:t>.</a:t>
            </a:r>
            <a:r>
              <a:rPr lang="en-US" altLang="en-US" dirty="0">
                <a:solidFill>
                  <a:schemeClr val="tx1"/>
                </a:solidFill>
                <a:latin typeface="Calibri"/>
                <a:ea typeface="ＭＳ Ｐゴシック"/>
                <a:cs typeface="Arial"/>
              </a:rPr>
              <a:t>` syntax, e.g. </a:t>
            </a:r>
            <a:endParaRPr lang="en-US" altLang="en-US" dirty="0">
              <a:solidFill>
                <a:schemeClr val="tx1"/>
              </a:solidFill>
              <a:latin typeface="Courier New"/>
              <a:ea typeface="ＭＳ Ｐゴシック"/>
              <a:cs typeface="Arial"/>
            </a:endParaRPr>
          </a:p>
          <a:p>
            <a:pPr marL="0" indent="0" algn="ctr">
              <a:spcBef>
                <a:spcPts val="425"/>
              </a:spcBef>
              <a:buClr>
                <a:srgbClr val="000000"/>
              </a:buClr>
              <a:buSzPct val="100000"/>
              <a:defRPr/>
            </a:pPr>
            <a:r>
              <a:rPr lang="en-US" dirty="0">
                <a:solidFill>
                  <a:schemeClr val="tx1"/>
                </a:solidFill>
                <a:latin typeface="Courier New"/>
                <a:ea typeface="ＭＳ Ｐゴシック"/>
                <a:cs typeface="Courier New"/>
              </a:rPr>
              <a:t>"</a:t>
            </a:r>
            <a:r>
              <a:rPr lang="en-US" dirty="0" err="1">
                <a:solidFill>
                  <a:schemeClr val="tx1"/>
                </a:solidFill>
                <a:latin typeface="Courier New"/>
                <a:ea typeface="ＭＳ Ｐゴシック"/>
                <a:cs typeface="Courier New"/>
              </a:rPr>
              <a:t>abc</a:t>
            </a:r>
            <a:r>
              <a:rPr lang="en-US" dirty="0">
                <a:solidFill>
                  <a:schemeClr val="tx1"/>
                </a:solidFill>
                <a:latin typeface="Courier New"/>
                <a:ea typeface="ＭＳ Ｐゴシック"/>
                <a:cs typeface="Courier New"/>
              </a:rPr>
              <a:t>".</a:t>
            </a:r>
            <a:r>
              <a:rPr lang="en-US" dirty="0">
                <a:solidFill>
                  <a:schemeClr val="tx1"/>
                </a:solidFill>
                <a:latin typeface="Calibri"/>
                <a:ea typeface="ＭＳ Ｐゴシック"/>
                <a:cs typeface="Courier New"/>
              </a:rPr>
              <a:t>length                         </a:t>
            </a:r>
            <a:r>
              <a:rPr lang="en-US" altLang="en-US" dirty="0" err="1">
                <a:solidFill>
                  <a:schemeClr val="tx1"/>
                </a:solidFill>
                <a:latin typeface="Calibri"/>
                <a:ea typeface="ＭＳ Ｐゴシック"/>
                <a:cs typeface="Arial"/>
              </a:rPr>
              <a:t>Math</a:t>
            </a:r>
            <a:r>
              <a:rPr lang="en-US" altLang="en-US" dirty="0" err="1">
                <a:solidFill>
                  <a:schemeClr val="tx1"/>
                </a:solidFill>
                <a:latin typeface="Courier New"/>
                <a:ea typeface="ＭＳ Ｐゴシック"/>
                <a:cs typeface="Arial"/>
              </a:rPr>
              <a:t>.sin</a:t>
            </a:r>
            <a:r>
              <a:rPr lang="en-US" altLang="en-US" dirty="0">
                <a:solidFill>
                  <a:schemeClr val="tx1"/>
                </a:solidFill>
                <a:latin typeface="Courier New"/>
                <a:ea typeface="ＭＳ Ｐゴシック"/>
                <a:cs typeface="Arial"/>
              </a:rPr>
              <a:t>(…)</a:t>
            </a:r>
            <a:r>
              <a:rPr lang="en-US" altLang="en-US" dirty="0">
                <a:solidFill>
                  <a:schemeClr val="tx1"/>
                </a:solidFill>
                <a:latin typeface="Calibri"/>
                <a:ea typeface="ＭＳ Ｐゴシック"/>
                <a:cs typeface="Arial"/>
              </a:rPr>
              <a:t> </a:t>
            </a:r>
            <a:endParaRPr lang="en-US" altLang="en-US" dirty="0">
              <a:solidFill>
                <a:schemeClr val="tx1"/>
              </a:solidFill>
              <a:latin typeface="Courier New"/>
              <a:ea typeface="ＭＳ Ｐゴシック"/>
              <a:cs typeface="Arial"/>
            </a:endParaRPr>
          </a:p>
          <a:p>
            <a:pPr>
              <a:spcBef>
                <a:spcPts val="425"/>
              </a:spcBef>
              <a:buFont typeface="Arial,Sans-Serif" panose="020B0604020202020204" pitchFamily="34" charset="0"/>
              <a:buChar char="•"/>
              <a:defRPr/>
            </a:pPr>
            <a:endParaRPr lang="en-US" dirty="0">
              <a:solidFill>
                <a:schemeClr val="tx1"/>
              </a:solidFill>
              <a:latin typeface="Arial"/>
              <a:ea typeface="ＭＳ Ｐゴシック"/>
              <a:cs typeface="Arial"/>
            </a:endParaRPr>
          </a:p>
          <a:p>
            <a:pPr>
              <a:spcBef>
                <a:spcPts val="425"/>
              </a:spcBef>
              <a:buFont typeface="Arial,Sans-Serif" panose="020B0604020202020204" pitchFamily="34" charset="0"/>
              <a:buChar char="•"/>
              <a:defRPr/>
            </a:pPr>
            <a:r>
              <a:rPr lang="en-US" dirty="0">
                <a:solidFill>
                  <a:schemeClr val="tx1"/>
                </a:solidFill>
                <a:latin typeface="Arial"/>
                <a:ea typeface="ＭＳ Ｐゴシック"/>
                <a:cs typeface="Arial"/>
              </a:rPr>
              <a:t>Objects are automatically garbage collected when there no longer exist any references to them.</a:t>
            </a:r>
            <a:endParaRPr lang="en-US" dirty="0">
              <a:solidFill>
                <a:schemeClr val="tx1"/>
              </a:solidFill>
              <a:cs typeface="Arial"/>
            </a:endParaRPr>
          </a:p>
          <a:p>
            <a:pPr marL="0" indent="0" algn="ctr">
              <a:spcBef>
                <a:spcPts val="425"/>
              </a:spcBef>
              <a:defRPr/>
            </a:pPr>
            <a:endParaRPr lang="en-US" altLang="en-US" dirty="0">
              <a:solidFill>
                <a:schemeClr val="tx1"/>
              </a:solidFill>
              <a:latin typeface="Calibri"/>
              <a:ea typeface="ＭＳ Ｐゴシック"/>
              <a:cs typeface="Arial"/>
            </a:endParaRPr>
          </a:p>
          <a:p>
            <a:pPr marL="0" indent="0">
              <a:spcBef>
                <a:spcPts val="425"/>
              </a:spcBef>
              <a:defRPr/>
            </a:pPr>
            <a:endParaRPr lang="en-US" altLang="en-US" dirty="0">
              <a:solidFill>
                <a:schemeClr val="tx1"/>
              </a:solidFill>
              <a:latin typeface="Calibri"/>
              <a:ea typeface="ＭＳ Ｐゴシック"/>
              <a:cs typeface="Arial"/>
            </a:endParaRPr>
          </a:p>
        </p:txBody>
      </p:sp>
      <p:pic>
        <p:nvPicPr>
          <p:cNvPr id="68612" name="Picture 3">
            <a:extLst>
              <a:ext uri="{FF2B5EF4-FFF2-40B4-BE49-F238E27FC236}">
                <a16:creationId xmlns:a16="http://schemas.microsoft.com/office/drawing/2014/main" id="{2013B90E-C62E-58C4-B87B-5A711D538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063" y="2265500"/>
            <a:ext cx="4393620" cy="23021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AA2964E4-103D-6CB8-126E-DD378630574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primitives and objects</a:t>
            </a:r>
            <a:endParaRPr lang="en-US">
              <a:cs typeface="Aria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1675572-9DD6-85B9-B926-6A5FB7F55B9C}"/>
              </a:ext>
            </a:extLst>
          </p:cNvPr>
          <p:cNvSpPr txBox="1">
            <a:spLocks noChangeArrowheads="1"/>
          </p:cNvSpPr>
          <p:nvPr/>
        </p:nvSpPr>
        <p:spPr bwMode="auto">
          <a:xfrm>
            <a:off x="365458" y="1445068"/>
            <a:ext cx="8466802" cy="5108280"/>
          </a:xfrm>
          <a:prstGeom prst="rect">
            <a:avLst/>
          </a:prstGeom>
          <a:noFill/>
          <a:ln>
            <a:noFill/>
          </a:ln>
          <a:effectLst/>
        </p:spPr>
        <p:txBody>
          <a:bodyPr lIns="91440" tIns="45720" rIns="91440" bIns="45720" anchor="t"/>
          <a:lstStyle>
            <a:lvl1pPr marL="284163" indent="-284163">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1pPr>
            <a:lvl2pPr marL="773113" indent="-295275">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2pPr>
            <a:lvl3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3pPr>
            <a:lvl4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4pPr>
            <a:lvl5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9pPr>
          </a:lstStyle>
          <a:p>
            <a:pPr marL="283845" indent="-283845" eaLnBrk="1" hangingPunct="1">
              <a:spcBef>
                <a:spcPts val="450"/>
              </a:spcBef>
              <a:buClr>
                <a:srgbClr val="000000"/>
              </a:buClr>
              <a:buSzPct val="100000"/>
              <a:buFont typeface="Arial" panose="020B0604020202020204" pitchFamily="34" charset="0"/>
              <a:buChar char="•"/>
              <a:defRPr/>
            </a:pPr>
            <a:r>
              <a:rPr lang="en-US">
                <a:latin typeface="Calibri"/>
                <a:ea typeface="Calibri"/>
                <a:cs typeface="Calibri"/>
              </a:rPr>
              <a:t>A</a:t>
            </a:r>
            <a:r>
              <a:rPr lang="en-US" altLang="en-US">
                <a:latin typeface="ＭＳ Ｐゴシック"/>
                <a:ea typeface="ＭＳ Ｐゴシック"/>
                <a:cs typeface="Calibri"/>
              </a:rPr>
              <a:t>ll</a:t>
            </a:r>
            <a:r>
              <a:rPr lang="en-US" altLang="en-US">
                <a:latin typeface="Calibri"/>
                <a:ea typeface="ＭＳ Ｐゴシック"/>
                <a:cs typeface="Calibri"/>
              </a:rPr>
              <a:t> </a:t>
            </a:r>
            <a:r>
              <a:rPr lang="en-US" altLang="en-US">
                <a:solidFill>
                  <a:srgbClr val="C00000"/>
                </a:solidFill>
                <a:latin typeface="Courier New"/>
                <a:ea typeface="ＭＳ Ｐゴシック"/>
                <a:cs typeface="Calibri"/>
              </a:rPr>
              <a:t>Number</a:t>
            </a:r>
            <a:r>
              <a:rPr lang="en-US" altLang="en-US">
                <a:latin typeface="Calibri"/>
                <a:ea typeface="ＭＳ Ｐゴシック"/>
                <a:cs typeface="Calibri"/>
              </a:rPr>
              <a:t> values are represented internally as </a:t>
            </a:r>
            <a:r>
              <a:rPr lang="en-US" altLang="en-US" i="1">
                <a:solidFill>
                  <a:srgbClr val="C00000"/>
                </a:solidFill>
                <a:latin typeface="Calibri"/>
                <a:ea typeface="ＭＳ Ｐゴシック"/>
                <a:cs typeface="Calibri"/>
              </a:rPr>
              <a:t>double-precision floating-point</a:t>
            </a:r>
            <a:r>
              <a:rPr lang="en-US" altLang="en-US" i="1">
                <a:solidFill>
                  <a:srgbClr val="000080"/>
                </a:solidFill>
                <a:latin typeface="Calibri"/>
                <a:ea typeface="ＭＳ Ｐゴシック"/>
                <a:cs typeface="Calibri"/>
              </a:rPr>
              <a:t>.</a:t>
            </a:r>
            <a:endParaRPr lang="en-US" altLang="en-US">
              <a:latin typeface="Calibri"/>
              <a:cs typeface="Calibri"/>
            </a:endParaRPr>
          </a:p>
          <a:p>
            <a:pPr marL="283845" indent="-295275" eaLnBrk="1" hangingPunct="1">
              <a:spcBef>
                <a:spcPts val="400"/>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marL="283845" indent="-295275">
              <a:spcBef>
                <a:spcPts val="400"/>
              </a:spcBef>
              <a:buClr>
                <a:srgbClr val="000000"/>
              </a:buClr>
              <a:buSzPct val="100000"/>
              <a:buFont typeface="Arial" panose="020B0604020202020204" pitchFamily="34" charset="0"/>
              <a:buChar char="•"/>
              <a:defRPr/>
            </a:pPr>
            <a:r>
              <a:rPr lang="en-US" altLang="en-US">
                <a:latin typeface="Calibri"/>
                <a:ea typeface="ＭＳ Ｐゴシック"/>
                <a:cs typeface="Arial"/>
              </a:rPr>
              <a:t>According to the JavaScript language specification, they are all </a:t>
            </a:r>
            <a:r>
              <a:rPr lang="en-US" altLang="en-US" i="1">
                <a:latin typeface="Calibri"/>
                <a:ea typeface="ＭＳ Ｐゴシック"/>
                <a:cs typeface="Arial"/>
              </a:rPr>
              <a:t>double-precision 64-bit format</a:t>
            </a:r>
            <a:r>
              <a:rPr lang="en-US" altLang="en-US">
                <a:latin typeface="Calibri"/>
                <a:ea typeface="ＭＳ Ｐゴシック"/>
                <a:cs typeface="Arial"/>
              </a:rPr>
              <a:t> IEEE 754 values. As always, you must be a little careful with arithmetic: </a:t>
            </a:r>
            <a:endParaRPr lang="en-US" altLang="en-US">
              <a:latin typeface="Calibri"/>
              <a:cs typeface="Arial"/>
            </a:endParaRPr>
          </a:p>
          <a:p>
            <a:pPr marL="0" indent="0" algn="ctr">
              <a:spcBef>
                <a:spcPts val="400"/>
              </a:spcBef>
              <a:buClr>
                <a:srgbClr val="000000"/>
              </a:buClr>
              <a:buSzPct val="100000"/>
              <a:defRPr/>
            </a:pPr>
            <a:r>
              <a:rPr lang="en-US" altLang="en-US">
                <a:latin typeface="Courier New"/>
                <a:ea typeface="ＭＳ Ｐゴシック"/>
                <a:cs typeface="Arial"/>
              </a:rPr>
              <a:t>0.1 + 0.2 = 0.30000000000000004</a:t>
            </a:r>
            <a:endParaRPr lang="en-US">
              <a:latin typeface="Courier New"/>
              <a:cs typeface="Arial" panose="020B0604020202020204" pitchFamily="34" charset="0"/>
            </a:endParaRPr>
          </a:p>
          <a:p>
            <a:pPr marL="283845" indent="-283845">
              <a:spcBef>
                <a:spcPts val="400"/>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marL="285750" indent="-285750">
              <a:lnSpc>
                <a:spcPct val="90000"/>
              </a:lnSpc>
              <a:spcBef>
                <a:spcPts val="450"/>
              </a:spcBef>
              <a:buClr>
                <a:srgbClr val="000000"/>
              </a:buClr>
              <a:buSzPct val="100000"/>
              <a:buFont typeface="Arial,Sans-Serif" panose="020B0604020202020204" pitchFamily="34" charset="0"/>
              <a:buChar char="•"/>
              <a:defRPr/>
            </a:pPr>
            <a:r>
              <a:rPr lang="en-US">
                <a:latin typeface="Calibri"/>
                <a:ea typeface="ＭＳ Ｐゴシック"/>
                <a:cs typeface="Arial"/>
              </a:rPr>
              <a:t>Standard arithmetic operators available:</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etc.</a:t>
            </a:r>
            <a:endParaRPr lang="en-US">
              <a:solidFill>
                <a:srgbClr val="808080"/>
              </a:solidFill>
              <a:latin typeface="Calibri"/>
              <a:ea typeface="ＭＳ Ｐゴシック"/>
              <a:cs typeface="Courier New"/>
            </a:endParaRPr>
          </a:p>
          <a:p>
            <a:pPr marL="285750" indent="-285750">
              <a:lnSpc>
                <a:spcPct val="90000"/>
              </a:lnSpc>
              <a:spcBef>
                <a:spcPts val="450"/>
              </a:spcBef>
              <a:buClr>
                <a:srgbClr val="000000"/>
              </a:buClr>
              <a:buSzPct val="100000"/>
              <a:buFont typeface="Arial,Sans-Serif" panose="020B0604020202020204" pitchFamily="34" charset="0"/>
              <a:buChar char="•"/>
              <a:defRPr/>
            </a:pPr>
            <a:endParaRPr lang="en-US">
              <a:latin typeface="Calibri"/>
              <a:ea typeface="ＭＳ Ｐゴシック"/>
              <a:cs typeface="Courier New"/>
            </a:endParaRPr>
          </a:p>
          <a:p>
            <a:pPr marL="254000" indent="-285750">
              <a:lnSpc>
                <a:spcPct val="90000"/>
              </a:lnSpc>
              <a:spcBef>
                <a:spcPts val="400"/>
              </a:spcBef>
              <a:buFont typeface="Arial" panose="020B0604020202020204" pitchFamily="34" charset="0"/>
              <a:buChar char="•"/>
              <a:defRPr/>
            </a:pPr>
            <a:r>
              <a:rPr lang="en-US">
                <a:latin typeface="Calibri"/>
                <a:ea typeface="ＭＳ Ｐゴシック"/>
                <a:cs typeface="Arial"/>
              </a:rPr>
              <a:t>Increment and decrement operators:   </a:t>
            </a:r>
            <a:r>
              <a:rPr lang="en-US">
                <a:latin typeface="Calibri"/>
                <a:ea typeface="ＭＳ Ｐゴシック"/>
                <a:cs typeface="Courier New"/>
              </a:rPr>
              <a:t> </a:t>
            </a:r>
            <a:r>
              <a:rPr lang="en-US">
                <a:latin typeface="Courier New"/>
                <a:ea typeface="ＭＳ Ｐゴシック"/>
                <a:cs typeface="Courier New"/>
              </a:rPr>
              <a:t>--</a:t>
            </a:r>
            <a:r>
              <a:rPr lang="en-US">
                <a:latin typeface="Calibri"/>
                <a:ea typeface="ＭＳ Ｐゴシック"/>
                <a:cs typeface="Courier New"/>
              </a:rPr>
              <a:t>,   </a:t>
            </a:r>
            <a:r>
              <a:rPr lang="en-US">
                <a:latin typeface="Courier New"/>
                <a:ea typeface="ＭＳ Ｐゴシック"/>
                <a:cs typeface="Courier New"/>
              </a:rPr>
              <a:t>++</a:t>
            </a:r>
            <a:endParaRPr lang="en-US">
              <a:solidFill>
                <a:srgbClr val="808080"/>
              </a:solidFill>
              <a:latin typeface="Courier New"/>
              <a:ea typeface="ＭＳ Ｐゴシック"/>
              <a:cs typeface="Arial"/>
            </a:endParaRPr>
          </a:p>
          <a:p>
            <a:pPr marL="254000" indent="-285750">
              <a:lnSpc>
                <a:spcPct val="90000"/>
              </a:lnSpc>
              <a:spcBef>
                <a:spcPts val="400"/>
              </a:spcBef>
              <a:buFont typeface="Arial" panose="020B0604020202020204" pitchFamily="34" charset="0"/>
              <a:buChar char="•"/>
              <a:defRPr/>
            </a:pPr>
            <a:endParaRPr lang="en-US">
              <a:latin typeface="Calibri"/>
              <a:ea typeface="ＭＳ Ｐゴシック"/>
              <a:cs typeface="Courier New"/>
            </a:endParaRPr>
          </a:p>
          <a:p>
            <a:pPr marL="254000" indent="-285750">
              <a:lnSpc>
                <a:spcPct val="90000"/>
              </a:lnSpc>
              <a:spcBef>
                <a:spcPts val="400"/>
              </a:spcBef>
              <a:buFont typeface="Arial" panose="020B0604020202020204" pitchFamily="34" charset="0"/>
              <a:buChar char="•"/>
              <a:defRPr/>
            </a:pPr>
            <a:r>
              <a:rPr lang="en-US">
                <a:latin typeface="Calibri"/>
                <a:ea typeface="ＭＳ Ｐゴシック"/>
                <a:cs typeface="Courier New"/>
              </a:rPr>
              <a:t>Compound assignment operators:     </a:t>
            </a:r>
            <a:r>
              <a:rPr lang="en-US">
                <a:latin typeface="Courier New"/>
                <a:ea typeface="ＭＳ Ｐゴシック"/>
                <a:cs typeface="Courier New"/>
              </a:rPr>
              <a:t>+=   -=   /=   *=  %=</a:t>
            </a:r>
            <a:r>
              <a:rPr lang="en-US">
                <a:latin typeface="Calibri"/>
                <a:ea typeface="ＭＳ Ｐゴシック"/>
                <a:cs typeface="Courier New"/>
              </a:rPr>
              <a:t>   </a:t>
            </a:r>
            <a:r>
              <a:rPr lang="en-US">
                <a:latin typeface="Calibri"/>
                <a:ea typeface="ＭＳ Ｐゴシック"/>
                <a:cs typeface="Arial"/>
              </a:rPr>
              <a:t> etc.</a:t>
            </a:r>
            <a:endParaRPr lang="en-US">
              <a:solidFill>
                <a:srgbClr val="808080"/>
              </a:solidFill>
              <a:latin typeface="Calibri"/>
              <a:ea typeface="ＭＳ Ｐゴシック"/>
              <a:cs typeface="Arial"/>
            </a:endParaRPr>
          </a:p>
          <a:p>
            <a:pPr marL="774700" lvl="1" indent="-285750">
              <a:lnSpc>
                <a:spcPct val="90000"/>
              </a:lnSpc>
              <a:spcBef>
                <a:spcPts val="450"/>
              </a:spcBef>
              <a:buFont typeface="Arial,Sans-Serif" panose="020B0604020202020204" pitchFamily="34" charset="0"/>
              <a:buChar char="–"/>
              <a:defRPr/>
            </a:pPr>
            <a:r>
              <a:rPr lang="en-US">
                <a:latin typeface="Courier New"/>
                <a:ea typeface="ＭＳ Ｐゴシック"/>
                <a:cs typeface="Courier New"/>
              </a:rPr>
              <a:t>a += 7</a:t>
            </a:r>
            <a:r>
              <a:rPr lang="en-US">
                <a:latin typeface="Calibri"/>
                <a:ea typeface="ＭＳ Ｐゴシック"/>
                <a:cs typeface="Arial"/>
              </a:rPr>
              <a:t>  means the same as </a:t>
            </a:r>
            <a:r>
              <a:rPr lang="en-US">
                <a:latin typeface="Courier New"/>
                <a:ea typeface="ＭＳ Ｐゴシック"/>
                <a:cs typeface="Courier New"/>
              </a:rPr>
              <a:t>a = a + 7</a:t>
            </a:r>
            <a:br>
              <a:rPr lang="en-US">
                <a:latin typeface="Courier New"/>
                <a:ea typeface="ＭＳ Ｐゴシック"/>
                <a:cs typeface="Courier New"/>
              </a:rPr>
            </a:br>
            <a:endParaRPr lang="en-US">
              <a:solidFill>
                <a:srgbClr val="808080"/>
              </a:solidFill>
              <a:latin typeface="Courier New"/>
              <a:ea typeface="ＭＳ Ｐゴシック"/>
              <a:cs typeface="Courier New"/>
            </a:endParaRPr>
          </a:p>
          <a:p>
            <a:pPr marL="285750" indent="-285750">
              <a:lnSpc>
                <a:spcPct val="90000"/>
              </a:lnSpc>
              <a:spcBef>
                <a:spcPts val="450"/>
              </a:spcBef>
              <a:buFont typeface="Arial,Sans-Serif" panose="020B0604020202020204" pitchFamily="34" charset="0"/>
              <a:buChar char="•"/>
              <a:defRPr/>
            </a:pPr>
            <a:endParaRPr lang="en-US" altLang="en-US">
              <a:solidFill>
                <a:srgbClr val="00B050"/>
              </a:solidFill>
              <a:latin typeface="Courier New"/>
              <a:ea typeface="ＭＳ Ｐゴシック"/>
              <a:cs typeface="Arial"/>
            </a:endParaRPr>
          </a:p>
        </p:txBody>
      </p:sp>
      <p:sp>
        <p:nvSpPr>
          <p:cNvPr id="70660" name="Rectangle 3">
            <a:extLst>
              <a:ext uri="{FF2B5EF4-FFF2-40B4-BE49-F238E27FC236}">
                <a16:creationId xmlns:a16="http://schemas.microsoft.com/office/drawing/2014/main" id="{8484247D-C7F2-48CE-02EE-89D3B4804525}"/>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E11FBA2B-649E-6465-FE09-199C34259A09}"/>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Numbers in </a:t>
            </a:r>
            <a:r>
              <a:rPr lang="en-GB" sz="2900" b="1" spc="-1">
                <a:solidFill>
                  <a:srgbClr val="000000"/>
                </a:solidFill>
                <a:latin typeface="Calibri"/>
                <a:ea typeface="Calibri"/>
              </a:rPr>
              <a:t>JavaScript</a:t>
            </a:r>
            <a:endParaRPr lang="en-US">
              <a:cs typeface="Aria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93ECC18F-9BCA-93FB-2B82-C887FC617C04}"/>
              </a:ext>
            </a:extLst>
          </p:cNvPr>
          <p:cNvSpPr txBox="1">
            <a:spLocks noChangeArrowheads="1"/>
          </p:cNvSpPr>
          <p:nvPr/>
        </p:nvSpPr>
        <p:spPr bwMode="auto">
          <a:xfrm>
            <a:off x="490525" y="1405522"/>
            <a:ext cx="8504238" cy="4980306"/>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marL="283845" indent="-283845" eaLnBrk="1" hangingPunct="1">
              <a:spcBef>
                <a:spcPts val="450"/>
              </a:spcBef>
              <a:buClr>
                <a:srgbClr val="000000"/>
              </a:buClr>
              <a:buSzPct val="100000"/>
              <a:buFont typeface="Arial,Sans-Serif" panose="020B0604020202020204" pitchFamily="34" charset="0"/>
              <a:buChar char="•"/>
              <a:defRPr/>
            </a:pPr>
            <a:r>
              <a:rPr lang="en-US">
                <a:latin typeface="Calibri"/>
                <a:ea typeface="Calibri"/>
                <a:cs typeface="Calibri"/>
              </a:rPr>
              <a:t>The Number object in JavaScript has constants for various special values:</a:t>
            </a:r>
            <a:endParaRPr lang="en-US">
              <a:solidFill>
                <a:srgbClr val="C00000"/>
              </a:solidFill>
              <a:latin typeface="Courier New"/>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5750" indent="-285750">
              <a:lnSpc>
                <a:spcPct val="90000"/>
              </a:lnSpc>
              <a:spcBef>
                <a:spcPts val="450"/>
              </a:spcBef>
              <a:buFont typeface="Arial,Sans-Serif" panose="020B0604020202020204" pitchFamily="34" charset="0"/>
              <a:buChar char="•"/>
              <a:defRPr/>
            </a:pPr>
            <a:endParaRPr lang="en-US" altLang="en-US">
              <a:latin typeface="Arial"/>
              <a:ea typeface="ＭＳ Ｐゴシック"/>
              <a:cs typeface="Arial"/>
            </a:endParaRPr>
          </a:p>
          <a:p>
            <a:pPr marL="283845" indent="-283845">
              <a:spcBef>
                <a:spcPts val="450"/>
              </a:spcBef>
              <a:buFont typeface="Arial,Sans-Serif" panose="020B0604020202020204" pitchFamily="34" charset="0"/>
              <a:buChar char="•"/>
              <a:defRPr/>
            </a:pPr>
            <a:r>
              <a:rPr lang="en-US">
                <a:latin typeface="Arial"/>
                <a:ea typeface="ＭＳ Ｐゴシック"/>
                <a:cs typeface="Arial"/>
              </a:rPr>
              <a:t>e.g. </a:t>
            </a:r>
            <a:r>
              <a:rPr lang="en-US" err="1">
                <a:solidFill>
                  <a:srgbClr val="C00000"/>
                </a:solidFill>
                <a:latin typeface="Arial"/>
                <a:ea typeface="ＭＳ Ｐゴシック"/>
                <a:cs typeface="Arial"/>
              </a:rPr>
              <a:t>Number.POSITIVE_INFINITY</a:t>
            </a:r>
            <a:endParaRPr lang="en-US" err="1">
              <a:latin typeface="Arial"/>
              <a:ea typeface="ＭＳ Ｐゴシック"/>
              <a:cs typeface="Arial"/>
            </a:endParaRPr>
          </a:p>
          <a:p>
            <a:pPr>
              <a:spcBef>
                <a:spcPts val="450"/>
              </a:spcBef>
              <a:buFont typeface="Arial,Sans-Serif" panose="020B0604020202020204" pitchFamily="34" charset="0"/>
              <a:buChar char="•"/>
              <a:defRPr/>
            </a:pPr>
            <a:endParaRPr lang="en-US">
              <a:latin typeface="Arial"/>
              <a:ea typeface="ＭＳ Ｐゴシック"/>
              <a:cs typeface="Arial"/>
            </a:endParaRPr>
          </a:p>
          <a:p>
            <a:pPr marL="283845" indent="-295275">
              <a:spcBef>
                <a:spcPts val="400"/>
              </a:spcBef>
              <a:buFont typeface="Arial,Sans-Serif" panose="020B0604020202020204" pitchFamily="34" charset="0"/>
              <a:buChar char="•"/>
              <a:defRPr/>
            </a:pPr>
            <a:r>
              <a:rPr lang="en-US">
                <a:latin typeface="Calibri"/>
                <a:ea typeface="Calibri"/>
                <a:cs typeface="Calibri"/>
              </a:rPr>
              <a:t>For advanced mathematical operations you can use the built-in </a:t>
            </a:r>
            <a:r>
              <a:rPr lang="en-US">
                <a:solidFill>
                  <a:srgbClr val="C00000"/>
                </a:solidFill>
                <a:latin typeface="Courier New"/>
                <a:ea typeface="ＭＳ Ｐゴシック"/>
                <a:cs typeface="Courier New"/>
              </a:rPr>
              <a:t>Math</a:t>
            </a:r>
            <a:r>
              <a:rPr lang="en-US">
                <a:latin typeface="Calibri"/>
                <a:ea typeface="Calibri"/>
                <a:cs typeface="Calibri"/>
              </a:rPr>
              <a:t> object </a:t>
            </a:r>
            <a:endParaRPr lang="en-US">
              <a:solidFill>
                <a:srgbClr val="808080"/>
              </a:solidFill>
              <a:latin typeface="Calibri"/>
              <a:ea typeface="Calibri"/>
              <a:cs typeface="Calibri"/>
            </a:endParaRPr>
          </a:p>
          <a:p>
            <a:pPr marL="0" lvl="1" indent="0" algn="ctr">
              <a:spcBef>
                <a:spcPts val="400"/>
              </a:spcBef>
              <a:defRPr/>
            </a:pPr>
            <a:endParaRPr lang="en-US">
              <a:solidFill>
                <a:srgbClr val="00B050"/>
              </a:solidFill>
              <a:latin typeface="Courier New"/>
              <a:ea typeface="ＭＳ Ｐゴシック"/>
              <a:cs typeface="Courier New"/>
            </a:endParaRPr>
          </a:p>
          <a:p>
            <a:pPr marL="339725" lvl="1" indent="-339725" algn="ctr">
              <a:spcBef>
                <a:spcPts val="400"/>
              </a:spcBef>
              <a:buFont typeface="Arial" panose="020B0604020202020204" pitchFamily="34" charset="0"/>
              <a:buChar char="•"/>
              <a:defRPr/>
            </a:pPr>
            <a:endParaRPr lang="en-US">
              <a:solidFill>
                <a:srgbClr val="808080"/>
              </a:solidFill>
              <a:latin typeface="Courier New"/>
              <a:cs typeface="Courier New"/>
            </a:endParaRPr>
          </a:p>
          <a:p>
            <a:pPr marL="283845" indent="-283845">
              <a:spcBef>
                <a:spcPts val="525"/>
              </a:spcBef>
              <a:buFont typeface="Arial,Sans-Serif" panose="020B0604020202020204" pitchFamily="34" charset="0"/>
              <a:buChar char="•"/>
              <a:defRPr/>
            </a:pPr>
            <a:r>
              <a:rPr lang="en-US">
                <a:latin typeface="Calibri"/>
                <a:ea typeface="Calibri"/>
                <a:cs typeface="Calibri"/>
              </a:rPr>
              <a:t>You can convert a string to an integer by using the </a:t>
            </a:r>
            <a:r>
              <a:rPr lang="en-US" err="1">
                <a:solidFill>
                  <a:srgbClr val="C00000"/>
                </a:solidFill>
                <a:latin typeface="Courier New"/>
                <a:ea typeface="ＭＳ Ｐゴシック"/>
                <a:cs typeface="Courier New"/>
              </a:rPr>
              <a:t>parseInt</a:t>
            </a:r>
            <a:r>
              <a:rPr lang="en-US">
                <a:latin typeface="Calibri"/>
                <a:ea typeface="Calibri"/>
                <a:cs typeface="Calibri"/>
              </a:rPr>
              <a:t> function:</a:t>
            </a:r>
            <a:endParaRPr lang="en-US">
              <a:solidFill>
                <a:srgbClr val="808080"/>
              </a:solidFill>
              <a:latin typeface="Calibri"/>
              <a:ea typeface="Calibri"/>
              <a:cs typeface="Calibri"/>
            </a:endParaRPr>
          </a:p>
          <a:p>
            <a:pPr marL="0" lvl="1" indent="0" algn="ctr">
              <a:spcBef>
                <a:spcPts val="425"/>
              </a:spcBef>
              <a:defRPr/>
            </a:pPr>
            <a:endParaRPr lang="en-US">
              <a:solidFill>
                <a:srgbClr val="00B050"/>
              </a:solidFill>
              <a:latin typeface="Courier New"/>
              <a:ea typeface="ＭＳ Ｐゴシック"/>
              <a:cs typeface="Courier New"/>
            </a:endParaRPr>
          </a:p>
          <a:p>
            <a:pPr eaLnBrk="1" hangingPunct="1">
              <a:spcBef>
                <a:spcPts val="450"/>
              </a:spcBef>
              <a:buClr>
                <a:srgbClr val="000000"/>
              </a:buClr>
              <a:buSzPct val="100000"/>
              <a:buFont typeface="Arial" panose="020B0604020202020204" pitchFamily="34" charset="0"/>
              <a:buChar char="•"/>
              <a:defRPr/>
            </a:pPr>
            <a:endParaRPr lang="en-US" altLang="en-US">
              <a:cs typeface="Arial" panose="020B0604020202020204" pitchFamily="34" charset="0"/>
            </a:endParaRPr>
          </a:p>
          <a:p>
            <a:pPr eaLnBrk="1" hangingPunct="1">
              <a:spcBef>
                <a:spcPts val="450"/>
              </a:spcBef>
              <a:buClr>
                <a:srgbClr val="000000"/>
              </a:buClr>
              <a:buSzPct val="100000"/>
              <a:buFont typeface="Arial" panose="020B0604020202020204" pitchFamily="34" charset="0"/>
              <a:buChar char="•"/>
              <a:defRPr/>
            </a:pPr>
            <a:endParaRPr lang="en-US" altLang="en-US" sz="1600" err="1">
              <a:cs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224F7EFA-7FCD-74D4-5CA2-8F032E56BAB4}"/>
              </a:ext>
            </a:extLst>
          </p:cNvPr>
          <p:cNvPicPr>
            <a:picLocks noChangeAspect="1"/>
          </p:cNvPicPr>
          <p:nvPr/>
        </p:nvPicPr>
        <p:blipFill>
          <a:blip r:embed="rId3"/>
          <a:stretch>
            <a:fillRect/>
          </a:stretch>
        </p:blipFill>
        <p:spPr>
          <a:xfrm>
            <a:off x="1912428" y="1836210"/>
            <a:ext cx="4914900" cy="1809750"/>
          </a:xfrm>
          <a:prstGeom prst="rect">
            <a:avLst/>
          </a:prstGeom>
        </p:spPr>
      </p:pic>
      <p:sp>
        <p:nvSpPr>
          <p:cNvPr id="4" name="Google Shape;350;p3">
            <a:extLst>
              <a:ext uri="{FF2B5EF4-FFF2-40B4-BE49-F238E27FC236}">
                <a16:creationId xmlns:a16="http://schemas.microsoft.com/office/drawing/2014/main" id="{D19A45A2-C027-A250-F744-0D8F9827DF34}"/>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ea typeface="Calibri"/>
              </a:rPr>
              <a:t>Numbers in JavaScript</a:t>
            </a:r>
            <a:endParaRPr lang="en-GB" sz="2900" spc="-1">
              <a:solidFill>
                <a:srgbClr val="808080"/>
              </a:solidFill>
              <a:latin typeface="Calibri"/>
              <a:ea typeface="Calibri"/>
              <a:cs typeface="Calibri"/>
            </a:endParaRPr>
          </a:p>
          <a:p>
            <a:pPr>
              <a:tabLst>
                <a:tab pos="0" algn="l"/>
              </a:tabLst>
            </a:pPr>
            <a:endParaRPr lang="en-GB" sz="2900" b="1" spc="-1">
              <a:solidFill>
                <a:srgbClr val="000000"/>
              </a:solidFill>
              <a:latin typeface="Calibri"/>
              <a:cs typeface="Calibri"/>
            </a:endParaRPr>
          </a:p>
        </p:txBody>
      </p:sp>
      <p:pic>
        <p:nvPicPr>
          <p:cNvPr id="3" name="Picture 2">
            <a:extLst>
              <a:ext uri="{FF2B5EF4-FFF2-40B4-BE49-F238E27FC236}">
                <a16:creationId xmlns:a16="http://schemas.microsoft.com/office/drawing/2014/main" id="{F1E97BF5-0C34-EA95-C16A-DA8E6D8467E1}"/>
              </a:ext>
            </a:extLst>
          </p:cNvPr>
          <p:cNvPicPr>
            <a:picLocks noChangeAspect="1"/>
          </p:cNvPicPr>
          <p:nvPr/>
        </p:nvPicPr>
        <p:blipFill rotWithShape="1">
          <a:blip r:embed="rId4"/>
          <a:srcRect r="-165" b="11111"/>
          <a:stretch/>
        </p:blipFill>
        <p:spPr>
          <a:xfrm>
            <a:off x="1394927" y="3747311"/>
            <a:ext cx="5953425" cy="313267"/>
          </a:xfrm>
          <a:prstGeom prst="rect">
            <a:avLst/>
          </a:prstGeom>
        </p:spPr>
      </p:pic>
      <p:pic>
        <p:nvPicPr>
          <p:cNvPr id="5" name="Picture 4">
            <a:extLst>
              <a:ext uri="{FF2B5EF4-FFF2-40B4-BE49-F238E27FC236}">
                <a16:creationId xmlns:a16="http://schemas.microsoft.com/office/drawing/2014/main" id="{5EB1B4CE-B439-8238-5E87-9AD1927E18DC}"/>
              </a:ext>
            </a:extLst>
          </p:cNvPr>
          <p:cNvPicPr>
            <a:picLocks noChangeAspect="1"/>
          </p:cNvPicPr>
          <p:nvPr/>
        </p:nvPicPr>
        <p:blipFill rotWithShape="1">
          <a:blip r:embed="rId5"/>
          <a:srcRect r="590" b="8333"/>
          <a:stretch/>
        </p:blipFill>
        <p:spPr>
          <a:xfrm>
            <a:off x="2729593" y="5207648"/>
            <a:ext cx="3143649" cy="314327"/>
          </a:xfrm>
          <a:prstGeom prst="rect">
            <a:avLst/>
          </a:prstGeom>
        </p:spPr>
      </p:pic>
      <p:pic>
        <p:nvPicPr>
          <p:cNvPr id="7" name="Picture 6">
            <a:extLst>
              <a:ext uri="{FF2B5EF4-FFF2-40B4-BE49-F238E27FC236}">
                <a16:creationId xmlns:a16="http://schemas.microsoft.com/office/drawing/2014/main" id="{E74C164E-F9B0-E641-5308-8D717D26ABD8}"/>
              </a:ext>
            </a:extLst>
          </p:cNvPr>
          <p:cNvPicPr>
            <a:picLocks noChangeAspect="1"/>
          </p:cNvPicPr>
          <p:nvPr/>
        </p:nvPicPr>
        <p:blipFill rotWithShape="1">
          <a:blip r:embed="rId6"/>
          <a:srcRect r="-178" b="7500"/>
          <a:stretch/>
        </p:blipFill>
        <p:spPr>
          <a:xfrm>
            <a:off x="1603716" y="6221378"/>
            <a:ext cx="5534317" cy="370046"/>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1675572-9DD6-85B9-B926-6A5FB7F55B9C}"/>
              </a:ext>
            </a:extLst>
          </p:cNvPr>
          <p:cNvSpPr txBox="1">
            <a:spLocks noChangeArrowheads="1"/>
          </p:cNvSpPr>
          <p:nvPr/>
        </p:nvSpPr>
        <p:spPr bwMode="auto">
          <a:xfrm>
            <a:off x="383179" y="1551394"/>
            <a:ext cx="8094662" cy="5046257"/>
          </a:xfrm>
          <a:prstGeom prst="rect">
            <a:avLst/>
          </a:prstGeom>
          <a:noFill/>
          <a:ln>
            <a:noFill/>
          </a:ln>
          <a:effectLst/>
        </p:spPr>
        <p:txBody>
          <a:bodyPr lIns="91440" tIns="45720" rIns="91440" bIns="45720" anchor="t"/>
          <a:lstStyle>
            <a:lvl1pPr marL="284163" indent="-284163">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1pPr>
            <a:lvl2pPr marL="773113" indent="-295275">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2pPr>
            <a:lvl3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3pPr>
            <a:lvl4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4pPr>
            <a:lvl5pPr>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spcBef>
                <a:spcPts val="450"/>
              </a:spcBef>
              <a:buClr>
                <a:srgbClr val="000000"/>
              </a:buClr>
              <a:buSzPct val="100000"/>
              <a:buFont typeface="Arial" panose="020B0604020202020204" pitchFamily="34" charset="0"/>
              <a:buChar char="•"/>
              <a:defRPr/>
            </a:pPr>
            <a:r>
              <a:rPr lang="en-US">
                <a:latin typeface="Arial"/>
                <a:ea typeface="ＭＳ Ｐゴシック"/>
                <a:cs typeface="Arial"/>
              </a:rPr>
              <a:t>Invalid operations return a special value </a:t>
            </a:r>
            <a:r>
              <a:rPr lang="en-US" err="1">
                <a:solidFill>
                  <a:srgbClr val="C00000"/>
                </a:solidFill>
                <a:latin typeface="Courier New"/>
                <a:ea typeface="ＭＳ Ｐゴシック"/>
                <a:cs typeface="Arial"/>
              </a:rPr>
              <a:t>NaN</a:t>
            </a:r>
            <a:r>
              <a:rPr lang="en-US">
                <a:solidFill>
                  <a:schemeClr val="tx1"/>
                </a:solidFill>
                <a:latin typeface="Arial"/>
                <a:ea typeface="ＭＳ Ｐゴシック"/>
                <a:cs typeface="Arial"/>
              </a:rPr>
              <a:t> - "Not a number".</a:t>
            </a:r>
          </a:p>
          <a:p>
            <a:pPr marL="283845" indent="-283845">
              <a:spcBef>
                <a:spcPts val="450"/>
              </a:spcBef>
              <a:buClr>
                <a:srgbClr val="000000"/>
              </a:buClr>
              <a:buSzPct val="100000"/>
              <a:buFont typeface="Arial" panose="020B0604020202020204" pitchFamily="34" charset="0"/>
              <a:buChar char="•"/>
              <a:defRPr/>
            </a:pPr>
            <a:endParaRPr lang="en-US" altLang="en-US" i="1" u="sng">
              <a:latin typeface="Arial"/>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endParaRPr lang="en-US" altLang="en-US" i="1" u="sng">
              <a:latin typeface="Arial"/>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r>
              <a:rPr lang="en-US" altLang="en-US">
                <a:latin typeface="Arial"/>
                <a:ea typeface="ＭＳ Ｐゴシック"/>
                <a:cs typeface="Arial"/>
              </a:rPr>
              <a:t>For example, </a:t>
            </a:r>
            <a:r>
              <a:rPr lang="en-US" altLang="en-US" err="1">
                <a:latin typeface="Courier New"/>
                <a:ea typeface="ＭＳ Ｐゴシック"/>
                <a:cs typeface="Arial"/>
              </a:rPr>
              <a:t>NaN</a:t>
            </a:r>
            <a:r>
              <a:rPr lang="en-US" altLang="en-US">
                <a:latin typeface="Arial"/>
                <a:ea typeface="ＭＳ Ｐゴシック"/>
                <a:cs typeface="Arial"/>
              </a:rPr>
              <a:t> is returned for a non-numeric argument to </a:t>
            </a:r>
            <a:r>
              <a:rPr lang="en-US" altLang="en-US" err="1">
                <a:latin typeface="Courier New"/>
                <a:ea typeface="ＭＳ Ｐゴシック"/>
                <a:cs typeface="Arial"/>
              </a:rPr>
              <a:t>parseInt</a:t>
            </a:r>
            <a:r>
              <a:rPr lang="en-US" altLang="en-US">
                <a:latin typeface="Arial"/>
                <a:ea typeface="ＭＳ Ｐゴシック"/>
                <a:cs typeface="Arial"/>
              </a:rPr>
              <a:t>: </a:t>
            </a:r>
            <a:endParaRPr lang="en-US">
              <a:cs typeface="Arial"/>
            </a:endParaRPr>
          </a:p>
          <a:p>
            <a:pPr marL="283845" indent="-283845" eaLnBrk="1" hangingPunct="1">
              <a:spcBef>
                <a:spcPts val="450"/>
              </a:spcBef>
              <a:buClr>
                <a:srgbClr val="000000"/>
              </a:buClr>
              <a:buSzPct val="100000"/>
              <a:defRPr/>
            </a:pPr>
            <a:r>
              <a:rPr lang="en-US" altLang="en-US" sz="1600">
                <a:latin typeface="Courier New"/>
                <a:ea typeface="ＭＳ Ｐゴシック"/>
                <a:cs typeface="Courier New"/>
              </a:rPr>
              <a:t>    </a:t>
            </a:r>
            <a:endParaRPr lang="en-US" altLang="en-US" sz="1600" i="1">
              <a:solidFill>
                <a:srgbClr val="00B050"/>
              </a:solidFill>
              <a:latin typeface="Courier New"/>
              <a:ea typeface="ＭＳ Ｐゴシック"/>
              <a:cs typeface="Courier New"/>
            </a:endParaRPr>
          </a:p>
          <a:p>
            <a:pPr marL="283845" indent="-283845" eaLnBrk="1" hangingPunct="1">
              <a:spcBef>
                <a:spcPts val="450"/>
              </a:spcBef>
              <a:buClr>
                <a:srgbClr val="000000"/>
              </a:buClr>
              <a:buSzPct val="100000"/>
              <a:buFont typeface="Arial" panose="020B0604020202020204" pitchFamily="34" charset="0"/>
              <a:buChar char="•"/>
              <a:defRPr/>
            </a:pPr>
            <a:endParaRPr lang="en-US" altLang="en-US" i="1">
              <a:latin typeface="Arial"/>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endParaRPr lang="en-US" altLang="en-US">
              <a:latin typeface="Courier New"/>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r>
              <a:rPr lang="en-US" altLang="en-US" err="1">
                <a:latin typeface="Courier New"/>
                <a:ea typeface="ＭＳ Ｐゴシック"/>
                <a:cs typeface="Arial"/>
              </a:rPr>
              <a:t>NaN</a:t>
            </a:r>
            <a:r>
              <a:rPr lang="en-US" altLang="en-US" i="1">
                <a:latin typeface="Arial"/>
                <a:ea typeface="ＭＳ Ｐゴシック"/>
                <a:cs typeface="Arial"/>
              </a:rPr>
              <a:t> </a:t>
            </a:r>
            <a:r>
              <a:rPr lang="en-US" altLang="en-US">
                <a:latin typeface="Arial"/>
                <a:ea typeface="ＭＳ Ｐゴシック"/>
                <a:cs typeface="Arial"/>
              </a:rPr>
              <a:t>is infectious – if it is an input to any mathematical operation, the result will also be </a:t>
            </a:r>
            <a:r>
              <a:rPr lang="en-US" err="1">
                <a:latin typeface="Courier New"/>
                <a:ea typeface="ＭＳ Ｐゴシック"/>
                <a:cs typeface="Arial"/>
              </a:rPr>
              <a:t>NaN</a:t>
            </a:r>
            <a:r>
              <a:rPr lang="en-US" altLang="en-US" i="1">
                <a:latin typeface="Arial"/>
                <a:ea typeface="ＭＳ Ｐゴシック"/>
                <a:cs typeface="Arial"/>
              </a:rPr>
              <a:t>:</a:t>
            </a:r>
            <a:endParaRPr lang="en-US" altLang="en-US" i="1">
              <a:cs typeface="Arial"/>
            </a:endParaRPr>
          </a:p>
          <a:p>
            <a:pPr marL="283845" indent="-283845" eaLnBrk="1" hangingPunct="1">
              <a:spcBef>
                <a:spcPts val="450"/>
              </a:spcBef>
              <a:buClr>
                <a:srgbClr val="000000"/>
              </a:buClr>
              <a:buSzPct val="100000"/>
              <a:buFont typeface="Arial" panose="020B0604020202020204" pitchFamily="34" charset="0"/>
              <a:buChar char="•"/>
              <a:defRPr/>
            </a:pPr>
            <a:endParaRPr lang="en-US" altLang="en-US">
              <a:latin typeface="Arial"/>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endParaRPr lang="en-US" altLang="en-US">
              <a:latin typeface="Arial"/>
              <a:ea typeface="ＭＳ Ｐゴシック"/>
              <a:cs typeface="Arial"/>
            </a:endParaRPr>
          </a:p>
          <a:p>
            <a:pPr marL="283845" indent="-283845">
              <a:spcBef>
                <a:spcPts val="450"/>
              </a:spcBef>
              <a:buClr>
                <a:srgbClr val="000000"/>
              </a:buClr>
              <a:buSzPct val="100000"/>
              <a:buFont typeface="Arial" panose="020B0604020202020204" pitchFamily="34" charset="0"/>
              <a:buChar char="•"/>
              <a:defRPr/>
            </a:pPr>
            <a:r>
              <a:rPr lang="en-US" altLang="en-US">
                <a:latin typeface="Arial"/>
                <a:ea typeface="ＭＳ Ｐゴシック"/>
                <a:cs typeface="Arial"/>
              </a:rPr>
              <a:t>You can check for </a:t>
            </a:r>
            <a:r>
              <a:rPr lang="en-US" err="1">
                <a:latin typeface="Courier New"/>
                <a:ea typeface="ＭＳ Ｐゴシック"/>
                <a:cs typeface="Arial"/>
              </a:rPr>
              <a:t>NaN</a:t>
            </a:r>
            <a:r>
              <a:rPr lang="en-US" altLang="en-US" i="1">
                <a:latin typeface="Arial"/>
                <a:ea typeface="ＭＳ Ｐゴシック"/>
                <a:cs typeface="Arial"/>
              </a:rPr>
              <a:t> </a:t>
            </a:r>
            <a:r>
              <a:rPr lang="en-US" altLang="en-US">
                <a:latin typeface="Arial"/>
                <a:ea typeface="ＭＳ Ｐゴシック"/>
                <a:cs typeface="Arial"/>
              </a:rPr>
              <a:t>by using the built-in </a:t>
            </a:r>
            <a:r>
              <a:rPr lang="en-US" altLang="en-US" err="1">
                <a:solidFill>
                  <a:srgbClr val="C00000"/>
                </a:solidFill>
                <a:latin typeface="Courier New"/>
                <a:ea typeface="ＭＳ Ｐゴシック"/>
                <a:cs typeface="Arial"/>
              </a:rPr>
              <a:t>isNaN</a:t>
            </a:r>
            <a:r>
              <a:rPr lang="en-US" altLang="en-US">
                <a:latin typeface="Arial"/>
                <a:ea typeface="ＭＳ Ｐゴシック"/>
                <a:cs typeface="Arial"/>
              </a:rPr>
              <a:t> function:</a:t>
            </a:r>
            <a:endParaRPr lang="en-US"/>
          </a:p>
          <a:p>
            <a:pPr marL="0" indent="0">
              <a:spcBef>
                <a:spcPts val="450"/>
              </a:spcBef>
              <a:buClr>
                <a:srgbClr val="000000"/>
              </a:buClr>
              <a:buSzPct val="100000"/>
              <a:defRPr/>
            </a:pPr>
            <a:endParaRPr lang="en-US" altLang="en-US">
              <a:latin typeface="Arial"/>
              <a:ea typeface="ＭＳ Ｐゴシック"/>
              <a:cs typeface="Arial"/>
            </a:endParaRPr>
          </a:p>
          <a:p>
            <a:pPr marL="283845" indent="-283845">
              <a:spcBef>
                <a:spcPts val="450"/>
              </a:spcBef>
              <a:defRPr/>
            </a:pPr>
            <a:endParaRPr lang="en-US" altLang="en-US" sz="1600">
              <a:solidFill>
                <a:srgbClr val="00B050"/>
              </a:solidFill>
              <a:latin typeface="Courier New"/>
              <a:ea typeface="ＭＳ Ｐゴシック"/>
              <a:cs typeface="Courier New"/>
            </a:endParaRPr>
          </a:p>
          <a:p>
            <a:pPr marL="0" indent="0" eaLnBrk="1" hangingPunct="1">
              <a:spcBef>
                <a:spcPts val="450"/>
              </a:spcBef>
              <a:buClr>
                <a:srgbClr val="000000"/>
              </a:buClr>
              <a:buSzPct val="100000"/>
              <a:defRPr/>
            </a:pPr>
            <a:endParaRPr lang="en-US" altLang="en-US">
              <a:latin typeface="Arial"/>
              <a:cs typeface="Arial"/>
            </a:endParaRPr>
          </a:p>
        </p:txBody>
      </p:sp>
      <p:sp>
        <p:nvSpPr>
          <p:cNvPr id="70660" name="Rectangle 3">
            <a:extLst>
              <a:ext uri="{FF2B5EF4-FFF2-40B4-BE49-F238E27FC236}">
                <a16:creationId xmlns:a16="http://schemas.microsoft.com/office/drawing/2014/main" id="{8484247D-C7F2-48CE-02EE-89D3B4804525}"/>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E11FBA2B-649E-6465-FE09-199C34259A09}"/>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When is a number not a number?</a:t>
            </a:r>
            <a:endParaRPr lang="en-US"/>
          </a:p>
        </p:txBody>
      </p:sp>
      <p:pic>
        <p:nvPicPr>
          <p:cNvPr id="4" name="Picture 3" descr="Banana Peel Drawing">
            <a:extLst>
              <a:ext uri="{FF2B5EF4-FFF2-40B4-BE49-F238E27FC236}">
                <a16:creationId xmlns:a16="http://schemas.microsoft.com/office/drawing/2014/main" id="{C659997F-1F5D-9E4F-24DE-B8062047C567}"/>
              </a:ext>
            </a:extLst>
          </p:cNvPr>
          <p:cNvPicPr>
            <a:picLocks noChangeAspect="1"/>
          </p:cNvPicPr>
          <p:nvPr/>
        </p:nvPicPr>
        <p:blipFill rotWithShape="1">
          <a:blip r:embed="rId3"/>
          <a:srcRect l="7500" t="23500" r="9000" b="17000"/>
          <a:stretch/>
        </p:blipFill>
        <p:spPr>
          <a:xfrm>
            <a:off x="7121789" y="1244348"/>
            <a:ext cx="1557594" cy="1109906"/>
          </a:xfrm>
          <a:prstGeom prst="rect">
            <a:avLst/>
          </a:prstGeom>
        </p:spPr>
      </p:pic>
      <p:pic>
        <p:nvPicPr>
          <p:cNvPr id="2" name="Picture 1">
            <a:extLst>
              <a:ext uri="{FF2B5EF4-FFF2-40B4-BE49-F238E27FC236}">
                <a16:creationId xmlns:a16="http://schemas.microsoft.com/office/drawing/2014/main" id="{EE0C766A-AB30-28C4-8DAB-888223CDB41E}"/>
              </a:ext>
            </a:extLst>
          </p:cNvPr>
          <p:cNvPicPr>
            <a:picLocks noChangeAspect="1"/>
          </p:cNvPicPr>
          <p:nvPr/>
        </p:nvPicPr>
        <p:blipFill rotWithShape="1">
          <a:blip r:embed="rId4"/>
          <a:srcRect r="-133" b="5000"/>
          <a:stretch/>
        </p:blipFill>
        <p:spPr>
          <a:xfrm>
            <a:off x="907986" y="3061218"/>
            <a:ext cx="7038792" cy="361950"/>
          </a:xfrm>
          <a:prstGeom prst="rect">
            <a:avLst/>
          </a:prstGeom>
        </p:spPr>
      </p:pic>
      <p:pic>
        <p:nvPicPr>
          <p:cNvPr id="5" name="Picture 4">
            <a:extLst>
              <a:ext uri="{FF2B5EF4-FFF2-40B4-BE49-F238E27FC236}">
                <a16:creationId xmlns:a16="http://schemas.microsoft.com/office/drawing/2014/main" id="{C32C7FF7-EF9C-2857-2D4E-206963324A0F}"/>
              </a:ext>
            </a:extLst>
          </p:cNvPr>
          <p:cNvPicPr>
            <a:picLocks noChangeAspect="1"/>
          </p:cNvPicPr>
          <p:nvPr/>
        </p:nvPicPr>
        <p:blipFill rotWithShape="1">
          <a:blip r:embed="rId5"/>
          <a:srcRect r="-133" b="7500"/>
          <a:stretch/>
        </p:blipFill>
        <p:spPr>
          <a:xfrm>
            <a:off x="1803724" y="4638092"/>
            <a:ext cx="7038792" cy="352425"/>
          </a:xfrm>
          <a:prstGeom prst="rect">
            <a:avLst/>
          </a:prstGeom>
        </p:spPr>
      </p:pic>
      <p:pic>
        <p:nvPicPr>
          <p:cNvPr id="6" name="Picture 5">
            <a:extLst>
              <a:ext uri="{FF2B5EF4-FFF2-40B4-BE49-F238E27FC236}">
                <a16:creationId xmlns:a16="http://schemas.microsoft.com/office/drawing/2014/main" id="{FB56C329-A308-9DB5-BAA9-C637F3895804}"/>
              </a:ext>
            </a:extLst>
          </p:cNvPr>
          <p:cNvPicPr>
            <a:picLocks noChangeAspect="1"/>
          </p:cNvPicPr>
          <p:nvPr/>
        </p:nvPicPr>
        <p:blipFill rotWithShape="1">
          <a:blip r:embed="rId6"/>
          <a:srcRect r="-133" b="13272"/>
          <a:stretch/>
        </p:blipFill>
        <p:spPr>
          <a:xfrm>
            <a:off x="1388429" y="5666851"/>
            <a:ext cx="7038792" cy="330432"/>
          </a:xfrm>
          <a:prstGeom prst="rect">
            <a:avLst/>
          </a:prstGeom>
        </p:spPr>
      </p:pic>
    </p:spTree>
    <p:extLst>
      <p:ext uri="{BB962C8B-B14F-4D97-AF65-F5344CB8AC3E}">
        <p14:creationId xmlns:p14="http://schemas.microsoft.com/office/powerpoint/2010/main" val="32226012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5" name="Text Box 2">
            <a:extLst>
              <a:ext uri="{FF2B5EF4-FFF2-40B4-BE49-F238E27FC236}">
                <a16:creationId xmlns:a16="http://schemas.microsoft.com/office/drawing/2014/main" id="{93E1762A-FCA7-DF22-050D-2F76BD165C37}"/>
              </a:ext>
            </a:extLst>
          </p:cNvPr>
          <p:cNvSpPr txBox="1">
            <a:spLocks noChangeArrowheads="1"/>
          </p:cNvSpPr>
          <p:nvPr/>
        </p:nvSpPr>
        <p:spPr bwMode="auto">
          <a:xfrm>
            <a:off x="450850" y="1484313"/>
            <a:ext cx="8259763" cy="473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284163" indent="-284163">
              <a:spcBef>
                <a:spcPts val="450"/>
              </a:spcBef>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a:solidFill>
                  <a:srgbClr val="000000"/>
                </a:solidFill>
                <a:latin typeface="Arial" panose="020B0604020202020204" pitchFamily="34" charset="0"/>
                <a:ea typeface="ＭＳ Ｐゴシック" panose="020B0600070205080204" pitchFamily="34" charset="-128"/>
              </a:defRPr>
            </a:lvl1pPr>
            <a:lvl2pPr marL="773113" indent="-295275">
              <a:spcBef>
                <a:spcPts val="400"/>
              </a:spcBef>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2pPr>
            <a:lvl3pPr marL="1198563" indent="-236538">
              <a:spcBef>
                <a:spcPts val="400"/>
              </a:spcBef>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284163" algn="l"/>
                <a:tab pos="731838" algn="l"/>
                <a:tab pos="1181100" algn="l"/>
                <a:tab pos="1630363" algn="l"/>
                <a:tab pos="2079625" algn="l"/>
                <a:tab pos="2528888" algn="l"/>
                <a:tab pos="2978150" algn="l"/>
                <a:tab pos="3427413" algn="l"/>
                <a:tab pos="3876675" algn="l"/>
                <a:tab pos="4325938" algn="l"/>
                <a:tab pos="4775200" algn="l"/>
                <a:tab pos="5224463" algn="l"/>
                <a:tab pos="5673725" algn="l"/>
                <a:tab pos="6122988" algn="l"/>
                <a:tab pos="6572250" algn="l"/>
                <a:tab pos="7021513" algn="l"/>
                <a:tab pos="7470775" algn="l"/>
                <a:tab pos="7920038" algn="l"/>
                <a:tab pos="8369300" algn="l"/>
                <a:tab pos="8818563" algn="l"/>
                <a:tab pos="9267825" algn="l"/>
              </a:tabLst>
              <a:defRPr sz="1600">
                <a:solidFill>
                  <a:srgbClr val="000000"/>
                </a:solidFill>
                <a:latin typeface="Arial" panose="020B0604020202020204" pitchFamily="34" charset="0"/>
                <a:ea typeface="ＭＳ Ｐゴシック" panose="020B0600070205080204" pitchFamily="34" charset="-128"/>
              </a:defRPr>
            </a:lvl9pPr>
          </a:lstStyle>
          <a:p>
            <a:pPr marL="283845" indent="-283845" eaLnBrk="1" hangingPunct="1">
              <a:lnSpc>
                <a:spcPct val="90000"/>
              </a:lnSpc>
              <a:spcBef>
                <a:spcPts val="475"/>
              </a:spcBef>
              <a:buFont typeface="Arial" panose="020B0604020202020204" pitchFamily="34" charset="0"/>
              <a:buChar char="•"/>
            </a:pPr>
            <a:r>
              <a:rPr lang="en-US" altLang="en-US">
                <a:solidFill>
                  <a:schemeClr val="tx1"/>
                </a:solidFill>
                <a:latin typeface="Calibri"/>
                <a:ea typeface="ＭＳ Ｐゴシック"/>
                <a:cs typeface="Arial"/>
              </a:rPr>
              <a:t>All </a:t>
            </a:r>
            <a:r>
              <a:rPr lang="en-US" altLang="en-US">
                <a:solidFill>
                  <a:srgbClr val="C00000"/>
                </a:solidFill>
                <a:latin typeface="Calibri"/>
                <a:ea typeface="ＭＳ Ｐゴシック"/>
                <a:cs typeface="Arial"/>
              </a:rPr>
              <a:t>String </a:t>
            </a:r>
            <a:r>
              <a:rPr lang="en-US" altLang="en-US">
                <a:solidFill>
                  <a:schemeClr val="tx1"/>
                </a:solidFill>
                <a:latin typeface="Calibri"/>
                <a:ea typeface="ＭＳ Ｐゴシック"/>
                <a:cs typeface="Arial"/>
              </a:rPr>
              <a:t>values </a:t>
            </a:r>
            <a:r>
              <a:rPr lang="en-US" altLang="en-US">
                <a:latin typeface="Calibri"/>
                <a:ea typeface="ＭＳ Ｐゴシック"/>
                <a:cs typeface="Arial"/>
              </a:rPr>
              <a:t>in JavaScript are sequence of Unicode characters, where each character is represented by a 16-bit number. </a:t>
            </a:r>
            <a:endParaRPr lang="en-US"/>
          </a:p>
          <a:p>
            <a:pPr marL="283845" indent="-283845">
              <a:lnSpc>
                <a:spcPct val="90000"/>
              </a:lnSpc>
              <a:spcBef>
                <a:spcPts val="475"/>
              </a:spcBef>
              <a:buFont typeface="Arial" panose="020B0604020202020204" pitchFamily="34" charset="0"/>
              <a:buChar char="•"/>
            </a:pPr>
            <a:endParaRPr lang="en-US" altLang="en-US">
              <a:latin typeface="Calibri"/>
              <a:ea typeface="ＭＳ Ｐゴシック"/>
              <a:cs typeface="Arial"/>
            </a:endParaRPr>
          </a:p>
          <a:p>
            <a:pPr marL="283845" indent="-283845">
              <a:lnSpc>
                <a:spcPct val="90000"/>
              </a:lnSpc>
              <a:spcBef>
                <a:spcPts val="475"/>
              </a:spcBef>
              <a:buFont typeface="Arial" panose="020B0604020202020204" pitchFamily="34" charset="0"/>
              <a:buChar char="•"/>
            </a:pPr>
            <a:r>
              <a:rPr lang="en-US" altLang="en-US">
                <a:latin typeface="Calibri"/>
                <a:ea typeface="ＭＳ Ｐゴシック"/>
                <a:cs typeface="Arial"/>
              </a:rPr>
              <a:t>This is a </a:t>
            </a:r>
            <a:r>
              <a:rPr lang="en-US" altLang="en-US" i="1">
                <a:latin typeface="Calibri"/>
                <a:ea typeface="ＭＳ Ｐゴシック"/>
                <a:cs typeface="Arial"/>
              </a:rPr>
              <a:t>very good</a:t>
            </a:r>
            <a:r>
              <a:rPr lang="en-US" altLang="en-US">
                <a:latin typeface="Calibri"/>
                <a:ea typeface="ＭＳ Ｐゴシック"/>
                <a:cs typeface="Arial"/>
              </a:rPr>
              <a:t> news to anyone who must deal with internationalization as they can represent characters in any alphabet.</a:t>
            </a:r>
            <a:endParaRPr lang="en-US">
              <a:cs typeface="Arial"/>
            </a:endParaRPr>
          </a:p>
          <a:p>
            <a:pPr marL="283845" indent="-283845">
              <a:lnSpc>
                <a:spcPct val="90000"/>
              </a:lnSpc>
              <a:spcBef>
                <a:spcPts val="475"/>
              </a:spcBef>
              <a:buFont typeface="Arial" panose="020B0604020202020204" pitchFamily="34" charset="0"/>
              <a:buChar char="•"/>
            </a:pPr>
            <a:endParaRPr lang="en-US" altLang="en-US">
              <a:latin typeface="Calibri"/>
              <a:ea typeface="ＭＳ Ｐゴシック"/>
              <a:cs typeface="Arial"/>
            </a:endParaRPr>
          </a:p>
          <a:p>
            <a:pPr marL="283845" indent="-283845" eaLnBrk="1" hangingPunct="1">
              <a:lnSpc>
                <a:spcPct val="90000"/>
              </a:lnSpc>
              <a:spcBef>
                <a:spcPts val="475"/>
              </a:spcBef>
              <a:buFont typeface="Arial" panose="020B0604020202020204" pitchFamily="34" charset="0"/>
              <a:buChar char="•"/>
            </a:pPr>
            <a:r>
              <a:rPr lang="en-AU" altLang="en-US">
                <a:latin typeface="Calibri"/>
                <a:ea typeface="ＭＳ Ｐゴシック"/>
                <a:cs typeface="Arial"/>
              </a:rPr>
              <a:t>A </a:t>
            </a:r>
            <a:r>
              <a:rPr lang="en-AU" altLang="en-US">
                <a:solidFill>
                  <a:srgbClr val="C00000"/>
                </a:solidFill>
                <a:latin typeface="Calibri"/>
                <a:ea typeface="ＭＳ Ｐゴシック"/>
                <a:cs typeface="Arial"/>
              </a:rPr>
              <a:t>String literal</a:t>
            </a:r>
            <a:r>
              <a:rPr lang="en-AU" altLang="en-US">
                <a:latin typeface="Calibri"/>
                <a:ea typeface="ＭＳ Ｐゴシック"/>
                <a:cs typeface="Arial"/>
              </a:rPr>
              <a:t> is delimited by either single or double quotes</a:t>
            </a:r>
          </a:p>
          <a:p>
            <a:pPr marL="772795" lvl="1" eaLnBrk="1" hangingPunct="1">
              <a:lnSpc>
                <a:spcPct val="90000"/>
              </a:lnSpc>
              <a:spcBef>
                <a:spcPts val="425"/>
              </a:spcBef>
              <a:buFont typeface="Arial" panose="020B0604020202020204" pitchFamily="34" charset="0"/>
              <a:buChar char="–"/>
            </a:pPr>
            <a:r>
              <a:rPr lang="en-AU" altLang="en-US" sz="1800">
                <a:latin typeface="Calibri"/>
                <a:ea typeface="ＭＳ Ｐゴシック"/>
                <a:cs typeface="Arial"/>
              </a:rPr>
              <a:t>There is no difference between single and double quotes.</a:t>
            </a:r>
          </a:p>
          <a:p>
            <a:pPr marL="772795" lvl="1" eaLnBrk="1" hangingPunct="1">
              <a:lnSpc>
                <a:spcPct val="90000"/>
              </a:lnSpc>
              <a:spcBef>
                <a:spcPts val="425"/>
              </a:spcBef>
              <a:buFont typeface="Arial" panose="020B0604020202020204" pitchFamily="34" charset="0"/>
              <a:buChar char="–"/>
            </a:pPr>
            <a:r>
              <a:rPr lang="en-AU" altLang="en-US" sz="1800">
                <a:latin typeface="Calibri"/>
                <a:ea typeface="ＭＳ Ｐゴシック"/>
                <a:cs typeface="Arial"/>
              </a:rPr>
              <a:t>Certain characters may be escaped in strings</a:t>
            </a:r>
          </a:p>
          <a:p>
            <a:pPr marL="1198245" lvl="2" indent="-236220" eaLnBrk="1" hangingPunct="1">
              <a:lnSpc>
                <a:spcPct val="90000"/>
              </a:lnSpc>
              <a:spcBef>
                <a:spcPts val="375"/>
              </a:spcBef>
              <a:buFont typeface="Arial" panose="020B0604020202020204" pitchFamily="34" charset="0"/>
              <a:buChar char="•"/>
            </a:pPr>
            <a:r>
              <a:rPr lang="en-AU" altLang="en-US" sz="1800">
                <a:latin typeface="Calibri"/>
                <a:ea typeface="ＭＳ Ｐゴシック"/>
                <a:cs typeface="Arial"/>
              </a:rPr>
              <a:t>\’ or \” to use a quote in a string delimited by the same quotes</a:t>
            </a:r>
          </a:p>
          <a:p>
            <a:pPr marL="1198245" lvl="2" indent="-236220" eaLnBrk="1" hangingPunct="1">
              <a:lnSpc>
                <a:spcPct val="90000"/>
              </a:lnSpc>
              <a:spcBef>
                <a:spcPts val="375"/>
              </a:spcBef>
              <a:buFont typeface="Arial" panose="020B0604020202020204" pitchFamily="34" charset="0"/>
              <a:buChar char="•"/>
            </a:pPr>
            <a:r>
              <a:rPr lang="en-AU" altLang="en-US" sz="1800">
                <a:latin typeface="Calibri"/>
                <a:ea typeface="ＭＳ Ｐゴシック"/>
                <a:cs typeface="Arial"/>
              </a:rPr>
              <a:t>\\ to use a literal backslash</a:t>
            </a:r>
          </a:p>
          <a:p>
            <a:pPr marL="1198245" lvl="2" indent="-236220" eaLnBrk="1" hangingPunct="1">
              <a:lnSpc>
                <a:spcPct val="90000"/>
              </a:lnSpc>
              <a:spcBef>
                <a:spcPts val="375"/>
              </a:spcBef>
              <a:buFont typeface="Arial" panose="020B0604020202020204" pitchFamily="34" charset="0"/>
              <a:buChar char="•"/>
            </a:pPr>
            <a:r>
              <a:rPr lang="en-AU" altLang="en-US" sz="1800">
                <a:latin typeface="Calibri"/>
                <a:ea typeface="ＭＳ Ｐゴシック"/>
                <a:cs typeface="Arial"/>
              </a:rPr>
              <a:t>\n = new line, \t = tab</a:t>
            </a:r>
          </a:p>
          <a:p>
            <a:pPr marL="772795" lvl="1">
              <a:lnSpc>
                <a:spcPct val="90000"/>
              </a:lnSpc>
              <a:spcBef>
                <a:spcPts val="375"/>
              </a:spcBef>
              <a:buFont typeface="Arial" panose="020B0604020202020204" pitchFamily="34" charset="0"/>
              <a:buChar char="–"/>
            </a:pPr>
            <a:r>
              <a:rPr lang="en-AU" altLang="en-US" sz="1800">
                <a:latin typeface="Calibri"/>
                <a:ea typeface="ＭＳ Ｐゴシック"/>
                <a:cs typeface="Arial"/>
              </a:rPr>
              <a:t>The empty string ‘’ or “” has no characters</a:t>
            </a:r>
            <a:endParaRPr lang="en-AU" sz="1800">
              <a:latin typeface="Calibri"/>
              <a:cs typeface="Arial" panose="020B0604020202020204" pitchFamily="34" charset="0"/>
            </a:endParaRPr>
          </a:p>
          <a:p>
            <a:pPr marL="283845" indent="-283845" eaLnBrk="1" hangingPunct="1">
              <a:lnSpc>
                <a:spcPct val="90000"/>
              </a:lnSpc>
              <a:spcBef>
                <a:spcPts val="475"/>
              </a:spcBef>
              <a:buFont typeface="Arial" panose="020B0604020202020204" pitchFamily="34" charset="0"/>
              <a:buChar char="•"/>
            </a:pPr>
            <a:endParaRPr lang="en-US" altLang="en-US">
              <a:latin typeface="Calibri"/>
              <a:ea typeface="ＭＳ Ｐゴシック"/>
              <a:cs typeface="Arial"/>
            </a:endParaRPr>
          </a:p>
          <a:p>
            <a:pPr marL="283845" indent="-283845">
              <a:lnSpc>
                <a:spcPct val="90000"/>
              </a:lnSpc>
              <a:spcBef>
                <a:spcPts val="475"/>
              </a:spcBef>
              <a:buFont typeface="Arial" panose="020B0604020202020204" pitchFamily="34" charset="0"/>
              <a:buChar char="•"/>
            </a:pPr>
            <a:r>
              <a:rPr lang="en-US" altLang="en-US">
                <a:latin typeface="Calibri"/>
                <a:ea typeface="ＭＳ Ｐゴシック"/>
                <a:cs typeface="Arial"/>
              </a:rPr>
              <a:t>JavaScript doesn’t have any Character data-type. So, if you want to represent a single character, you need to use a string of length 1.</a:t>
            </a:r>
            <a:endParaRPr lang="en-US"/>
          </a:p>
        </p:txBody>
      </p:sp>
      <p:sp>
        <p:nvSpPr>
          <p:cNvPr id="74756" name="Rectangle 3">
            <a:extLst>
              <a:ext uri="{FF2B5EF4-FFF2-40B4-BE49-F238E27FC236}">
                <a16:creationId xmlns:a16="http://schemas.microsoft.com/office/drawing/2014/main" id="{198C32C9-DF84-C451-D6FD-2506537AC2C9}"/>
              </a:ext>
            </a:extLst>
          </p:cNvPr>
          <p:cNvSpPr>
            <a:spLocks noChangeArrowheads="1"/>
          </p:cNvSpPr>
          <p:nvPr/>
        </p:nvSpPr>
        <p:spPr bwMode="auto">
          <a:xfrm>
            <a:off x="1381125" y="6518275"/>
            <a:ext cx="6481763" cy="258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 name="Google Shape;350;p3">
            <a:extLst>
              <a:ext uri="{FF2B5EF4-FFF2-40B4-BE49-F238E27FC236}">
                <a16:creationId xmlns:a16="http://schemas.microsoft.com/office/drawing/2014/main" id="{08B0A594-CD32-E1ED-F52A-F8F24A295DAE}"/>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ea typeface="Calibri"/>
              </a:rPr>
              <a:t>Strings in </a:t>
            </a:r>
            <a:r>
              <a:rPr lang="en-GB" sz="2900" b="1" spc="-1">
                <a:solidFill>
                  <a:srgbClr val="000000"/>
                </a:solidFill>
                <a:latin typeface="Calibri"/>
              </a:rPr>
              <a:t>JavaScript</a:t>
            </a:r>
            <a:endParaRPr lang="en-US">
              <a:cs typeface="Aria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3" name="Text Box 2">
            <a:extLst>
              <a:ext uri="{FF2B5EF4-FFF2-40B4-BE49-F238E27FC236}">
                <a16:creationId xmlns:a16="http://schemas.microsoft.com/office/drawing/2014/main" id="{B31D0368-8507-5D96-1734-448639F69D72}"/>
              </a:ext>
            </a:extLst>
          </p:cNvPr>
          <p:cNvSpPr txBox="1">
            <a:spLocks noChangeArrowheads="1"/>
          </p:cNvSpPr>
          <p:nvPr/>
        </p:nvSpPr>
        <p:spPr bwMode="auto">
          <a:xfrm>
            <a:off x="584200" y="1372667"/>
            <a:ext cx="7499350" cy="52278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9725" indent="-339725">
              <a:spcBef>
                <a:spcPts val="450"/>
              </a:spcBef>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spcBef>
                <a:spcPts val="400"/>
              </a:spcBef>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buFont typeface="Arial" panose="020B0604020202020204" pitchFamily="34" charset="0"/>
              <a:buChar char="•"/>
            </a:pPr>
            <a:r>
              <a:rPr lang="en-AU">
                <a:latin typeface="Arial"/>
                <a:ea typeface="ＭＳ Ｐゴシック"/>
                <a:cs typeface="Arial"/>
              </a:rPr>
              <a:t>Character positions in strings begin at index 0.</a:t>
            </a:r>
            <a:endParaRPr lang="en-US"/>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r>
              <a:rPr lang="en-AU" altLang="en-US">
                <a:latin typeface="Arial"/>
                <a:ea typeface="ＭＳ Ｐゴシック"/>
                <a:cs typeface="Arial"/>
              </a:rPr>
              <a:t>One property </a:t>
            </a:r>
            <a:r>
              <a:rPr lang="en-AU" altLang="en-US">
                <a:solidFill>
                  <a:srgbClr val="C00000"/>
                </a:solidFill>
                <a:latin typeface="Arial"/>
                <a:ea typeface="ＭＳ Ｐゴシック"/>
                <a:cs typeface="Arial"/>
              </a:rPr>
              <a:t>length</a:t>
            </a:r>
            <a:r>
              <a:rPr lang="en-AU">
                <a:solidFill>
                  <a:schemeClr val="tx1"/>
                </a:solidFill>
                <a:latin typeface="Arial"/>
                <a:ea typeface="ＭＳ Ｐゴシック"/>
                <a:cs typeface="Arial"/>
              </a:rPr>
              <a:t> which returns the number of characters in the string and several methods on </a:t>
            </a:r>
            <a:r>
              <a:rPr lang="en-AU">
                <a:solidFill>
                  <a:schemeClr val="tx1"/>
                </a:solidFill>
                <a:latin typeface="Courier New"/>
                <a:ea typeface="ＭＳ Ｐゴシック"/>
                <a:cs typeface="Arial"/>
              </a:rPr>
              <a:t>String</a:t>
            </a:r>
            <a:r>
              <a:rPr lang="en-AU">
                <a:solidFill>
                  <a:schemeClr val="tx1"/>
                </a:solidFill>
                <a:latin typeface="Arial"/>
                <a:ea typeface="ＭＳ Ｐゴシック"/>
                <a:cs typeface="Arial"/>
              </a:rPr>
              <a:t> objects:</a:t>
            </a:r>
            <a:endParaRPr lang="en-AU">
              <a:solidFill>
                <a:schemeClr val="tx1"/>
              </a:solidFill>
            </a:endParaRPr>
          </a:p>
          <a:p>
            <a:pPr eaLnBrk="1" hangingPunct="1">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AU" altLang="en-US">
              <a:latin typeface="Arial"/>
              <a:ea typeface="ＭＳ Ｐゴシック"/>
              <a:cs typeface="Arial"/>
            </a:endParaRPr>
          </a:p>
          <a:p>
            <a:pPr>
              <a:buFont typeface="Arial" panose="020B0604020202020204" pitchFamily="34" charset="0"/>
              <a:buChar char="•"/>
            </a:pPr>
            <a:endParaRPr lang="en-US">
              <a:latin typeface="Courier New"/>
              <a:ea typeface="ＭＳ Ｐゴシック"/>
              <a:cs typeface="Courier New"/>
            </a:endParaRPr>
          </a:p>
          <a:p>
            <a:pPr>
              <a:buFont typeface="Arial" panose="020B0604020202020204" pitchFamily="34" charset="0"/>
              <a:buChar char="•"/>
            </a:pPr>
            <a:r>
              <a:rPr lang="en-US">
                <a:latin typeface="Calibri"/>
                <a:ea typeface="ＭＳ Ｐゴシック"/>
                <a:cs typeface="Courier New"/>
              </a:rPr>
              <a:t>The </a:t>
            </a:r>
            <a:r>
              <a:rPr lang="en-US">
                <a:latin typeface="Courier New"/>
                <a:ea typeface="ＭＳ Ｐゴシック"/>
                <a:cs typeface="Courier New"/>
              </a:rPr>
              <a:t>toString</a:t>
            </a:r>
            <a:r>
              <a:rPr lang="en-US">
                <a:latin typeface="Arial"/>
                <a:ea typeface="ＭＳ Ｐゴシック"/>
                <a:cs typeface="Arial"/>
              </a:rPr>
              <a:t> method converts a number to string.</a:t>
            </a:r>
            <a:endParaRPr lang="en-AU" altLang="en-US">
              <a:latin typeface="Arial"/>
              <a:ea typeface="ＭＳ Ｐゴシック"/>
              <a:cs typeface="Arial"/>
            </a:endParaRPr>
          </a:p>
          <a:p>
            <a:pPr>
              <a:buFont typeface="Arial,Sans-Serif" panose="020B0604020202020204" pitchFamily="34" charset="0"/>
              <a:buChar char="•"/>
            </a:pPr>
            <a:r>
              <a:rPr lang="en-AU">
                <a:latin typeface="Arial"/>
                <a:ea typeface="ＭＳ Ｐゴシック"/>
                <a:cs typeface="Arial"/>
              </a:rPr>
              <a:t>You can use `</a:t>
            </a:r>
            <a:r>
              <a:rPr lang="en-AU">
                <a:latin typeface="Courier New"/>
                <a:ea typeface="ＭＳ Ｐゴシック"/>
                <a:cs typeface="Courier New"/>
              </a:rPr>
              <a:t>+`</a:t>
            </a:r>
            <a:r>
              <a:rPr lang="en-AU">
                <a:latin typeface="Arial"/>
                <a:ea typeface="ＭＳ Ｐゴシック"/>
                <a:cs typeface="Arial"/>
              </a:rPr>
              <a:t> to concatenate two strings and you can also use it to convert a string to a number </a:t>
            </a:r>
            <a:endParaRPr lang="en-AU">
              <a:solidFill>
                <a:srgbClr val="808080"/>
              </a:solidFill>
              <a:latin typeface="Arial"/>
              <a:ea typeface="ＭＳ Ｐゴシック"/>
              <a:cs typeface="Arial"/>
            </a:endParaRPr>
          </a:p>
          <a:p>
            <a:pPr marL="0" indent="0" algn="ctr">
              <a:lnSpc>
                <a:spcPct val="90000"/>
              </a:lnSpc>
            </a:pPr>
            <a:r>
              <a:rPr lang="en-AU">
                <a:latin typeface="Courier New"/>
                <a:ea typeface="ＭＳ Ｐゴシック"/>
                <a:cs typeface="Courier New"/>
              </a:rPr>
              <a:t>let value = + “123”; </a:t>
            </a:r>
            <a:endParaRPr lang="en-US">
              <a:solidFill>
                <a:srgbClr val="808080"/>
              </a:solidFill>
              <a:latin typeface="Courier New"/>
              <a:ea typeface="ＭＳ Ｐゴシック"/>
              <a:cs typeface="Courier New"/>
            </a:endParaRPr>
          </a:p>
        </p:txBody>
      </p:sp>
      <p:sp>
        <p:nvSpPr>
          <p:cNvPr id="76804" name="Rectangle 3">
            <a:extLst>
              <a:ext uri="{FF2B5EF4-FFF2-40B4-BE49-F238E27FC236}">
                <a16:creationId xmlns:a16="http://schemas.microsoft.com/office/drawing/2014/main" id="{BB93B979-539A-ADEE-6BAC-289C83B8AD48}"/>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76805" name="Picture 4">
            <a:extLst>
              <a:ext uri="{FF2B5EF4-FFF2-40B4-BE49-F238E27FC236}">
                <a16:creationId xmlns:a16="http://schemas.microsoft.com/office/drawing/2014/main" id="{459FB6A6-8A90-C092-168C-7732CB42B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995" y="2812357"/>
            <a:ext cx="6671057" cy="20217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014A6494-B3ED-1C01-FAEB-79CBAAA51618}"/>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ea typeface="Calibri"/>
                <a:cs typeface="Calibri"/>
              </a:rPr>
              <a:t>Manipulating Strings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62B6C28C-8B01-B863-9D4C-7B78DCE94166}"/>
              </a:ext>
            </a:extLst>
          </p:cNvPr>
          <p:cNvSpPr txBox="1">
            <a:spLocks noChangeArrowheads="1"/>
          </p:cNvSpPr>
          <p:nvPr/>
        </p:nvSpPr>
        <p:spPr bwMode="auto">
          <a:xfrm>
            <a:off x="450850" y="1341438"/>
            <a:ext cx="8229600" cy="3879148"/>
          </a:xfrm>
          <a:prstGeom prst="rect">
            <a:avLst/>
          </a:prstGeom>
          <a:noFill/>
          <a:ln>
            <a:noFill/>
          </a:ln>
          <a:effectLst/>
        </p:spPr>
        <p:txBody>
          <a:bodyPr lIns="91440" tIns="45720" rIns="91440" bIns="45720" anchor="t"/>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lnSpc>
                <a:spcPct val="90000"/>
              </a:lnSpc>
              <a:spcBef>
                <a:spcPts val="450"/>
              </a:spcBef>
              <a:buSzPct val="100000"/>
              <a:buFont typeface="Arial"/>
              <a:buChar char="•"/>
              <a:defRPr/>
            </a:pPr>
            <a:r>
              <a:rPr lang="en-US" altLang="en-US">
                <a:latin typeface="Calibri"/>
                <a:ea typeface="ＭＳ Ｐゴシック"/>
                <a:cs typeface="Calibri"/>
              </a:rPr>
              <a:t>JavaScript is a high-level, dynamic, untyped, and interpreted programming language. It has been standardized in the ECMAScript language specification. </a:t>
            </a:r>
            <a:endParaRPr lang="en-US">
              <a:latin typeface="Calibri"/>
              <a:ea typeface="ＭＳ Ｐゴシック"/>
              <a:cs typeface="Calibri"/>
            </a:endParaRPr>
          </a:p>
          <a:p>
            <a:pPr marL="285750" indent="-285750">
              <a:lnSpc>
                <a:spcPct val="90000"/>
              </a:lnSpc>
              <a:spcBef>
                <a:spcPts val="450"/>
              </a:spcBef>
              <a:buSzPct val="100000"/>
              <a:buFont typeface="Arial"/>
              <a:buChar char="•"/>
              <a:defRPr/>
            </a:pPr>
            <a:endParaRPr lang="en-US" altLang="en-US">
              <a:latin typeface="Calibri"/>
              <a:ea typeface="ＭＳ Ｐゴシック"/>
              <a:cs typeface="Calibri"/>
            </a:endParaRPr>
          </a:p>
          <a:p>
            <a:pPr marL="285750" indent="-285750">
              <a:lnSpc>
                <a:spcPct val="90000"/>
              </a:lnSpc>
              <a:spcBef>
                <a:spcPts val="450"/>
              </a:spcBef>
              <a:buFont typeface="Arial"/>
              <a:buChar char="•"/>
              <a:defRPr/>
            </a:pPr>
            <a:r>
              <a:rPr lang="en-US" altLang="en-US">
                <a:latin typeface="Calibri"/>
                <a:ea typeface="ＭＳ Ｐゴシック"/>
                <a:cs typeface="Calibri"/>
              </a:rPr>
              <a:t>Alongside HTML and CSS, it is one of the three essential technologies of World Wide Web content production. </a:t>
            </a:r>
            <a:endParaRPr lang="en-US">
              <a:latin typeface="Calibri"/>
              <a:cs typeface="Arial" panose="020B0604020202020204" pitchFamily="34" charset="0"/>
            </a:endParaRPr>
          </a:p>
          <a:p>
            <a:pPr marL="285750" indent="-285750">
              <a:lnSpc>
                <a:spcPct val="90000"/>
              </a:lnSpc>
              <a:spcBef>
                <a:spcPts val="450"/>
              </a:spcBef>
              <a:buFont typeface="Arial"/>
              <a:buChar char="•"/>
              <a:defRPr/>
            </a:pPr>
            <a:endParaRPr lang="en-US" altLang="en-US">
              <a:latin typeface="Calibri"/>
              <a:ea typeface="ＭＳ Ｐゴシック"/>
              <a:cs typeface="Calibri"/>
            </a:endParaRPr>
          </a:p>
          <a:p>
            <a:pPr marL="285750" indent="-285750">
              <a:lnSpc>
                <a:spcPct val="90000"/>
              </a:lnSpc>
              <a:spcBef>
                <a:spcPts val="450"/>
              </a:spcBef>
              <a:buFont typeface="Arial"/>
              <a:buChar char="•"/>
              <a:defRPr/>
            </a:pPr>
            <a:r>
              <a:rPr lang="en-US" altLang="en-US">
                <a:latin typeface="Calibri"/>
                <a:ea typeface="ＭＳ Ｐゴシック"/>
                <a:cs typeface="Calibri"/>
              </a:rPr>
              <a:t>JavaScript is prototype-based with first-class functions, making it a multi-paradigm language, supporting object-oriented, imperative, and functional programming styles. </a:t>
            </a:r>
            <a:endParaRPr lang="en-US" altLang="en-US">
              <a:solidFill>
                <a:srgbClr val="CCCCFF"/>
              </a:solidFill>
              <a:latin typeface="Calibri"/>
              <a:ea typeface="ＭＳ Ｐゴシック"/>
              <a:cs typeface="Calibri"/>
            </a:endParaRPr>
          </a:p>
          <a:p>
            <a:pPr marL="285750" indent="-285750">
              <a:lnSpc>
                <a:spcPct val="90000"/>
              </a:lnSpc>
              <a:spcBef>
                <a:spcPts val="450"/>
              </a:spcBef>
              <a:buFont typeface="Arial"/>
              <a:buChar char="•"/>
              <a:defRPr/>
            </a:pPr>
            <a:endParaRPr lang="en-US" altLang="en-US">
              <a:latin typeface="Calibri"/>
              <a:ea typeface="ＭＳ Ｐゴシック"/>
              <a:cs typeface="Calibri"/>
            </a:endParaRPr>
          </a:p>
          <a:p>
            <a:pPr marL="285750" indent="-285750">
              <a:lnSpc>
                <a:spcPct val="90000"/>
              </a:lnSpc>
              <a:spcBef>
                <a:spcPts val="450"/>
              </a:spcBef>
              <a:buFont typeface="Arial"/>
              <a:buChar char="•"/>
              <a:defRPr/>
            </a:pPr>
            <a:r>
              <a:rPr lang="en-US" altLang="en-US">
                <a:latin typeface="Calibri"/>
                <a:ea typeface="ＭＳ Ｐゴシック"/>
                <a:cs typeface="Calibri"/>
              </a:rPr>
              <a:t>Language specification: </a:t>
            </a:r>
            <a:r>
              <a:rPr lang="en-US" altLang="en-US">
                <a:solidFill>
                  <a:srgbClr val="CCCCFF"/>
                </a:solidFill>
                <a:latin typeface="Calibri"/>
                <a:ea typeface="ＭＳ Ｐゴシック"/>
                <a:cs typeface="Calibri"/>
                <a:hlinkClick r:id="rId3"/>
              </a:rPr>
              <a:t>http://www.ecmascript.org/</a:t>
            </a:r>
            <a:endParaRPr lang="en-US" altLang="en-US">
              <a:solidFill>
                <a:srgbClr val="CCCCFF"/>
              </a:solidFill>
              <a:latin typeface="Calibri"/>
              <a:ea typeface="ＭＳ Ｐゴシック"/>
              <a:cs typeface="Calibri"/>
            </a:endParaRPr>
          </a:p>
          <a:p>
            <a:pPr marL="285750" indent="-285750">
              <a:lnSpc>
                <a:spcPct val="90000"/>
              </a:lnSpc>
              <a:spcBef>
                <a:spcPts val="450"/>
              </a:spcBef>
              <a:buFont typeface="Arial"/>
              <a:buChar char="•"/>
              <a:defRPr/>
            </a:pPr>
            <a:endParaRPr lang="en-US" altLang="en-US">
              <a:solidFill>
                <a:srgbClr val="CCCCFF"/>
              </a:solidFill>
              <a:latin typeface="Calibri"/>
              <a:ea typeface="ＭＳ Ｐゴシック"/>
              <a:cs typeface="Calibri"/>
            </a:endParaRPr>
          </a:p>
          <a:p>
            <a:pPr marL="285750" indent="-285750">
              <a:lnSpc>
                <a:spcPct val="90000"/>
              </a:lnSpc>
              <a:spcBef>
                <a:spcPts val="450"/>
              </a:spcBef>
              <a:buFont typeface="Arial"/>
              <a:buChar char="•"/>
              <a:defRPr/>
            </a:pPr>
            <a:r>
              <a:rPr lang="en-US" altLang="en-US">
                <a:latin typeface="Calibri"/>
                <a:ea typeface="ＭＳ Ｐゴシック"/>
                <a:cs typeface="Calibri"/>
              </a:rPr>
              <a:t>Tutorial: </a:t>
            </a:r>
            <a:r>
              <a:rPr lang="en-US" altLang="en-US">
                <a:solidFill>
                  <a:srgbClr val="CCCCFF"/>
                </a:solidFill>
                <a:latin typeface="Calibri"/>
                <a:ea typeface="ＭＳ Ｐゴシック"/>
                <a:cs typeface="Calibri"/>
                <a:hlinkClick r:id="rId4"/>
              </a:rPr>
              <a:t>http://www.w3schools.com/js/</a:t>
            </a:r>
            <a:endParaRPr lang="en-US" altLang="en-US">
              <a:solidFill>
                <a:srgbClr val="CCCCFF"/>
              </a:solidFill>
              <a:latin typeface="Calibri"/>
              <a:ea typeface="ＭＳ Ｐゴシック"/>
              <a:cs typeface="Calibri"/>
            </a:endParaRPr>
          </a:p>
          <a:p>
            <a:pPr lvl="1" indent="-279400" eaLnBrk="1" hangingPunct="1">
              <a:lnSpc>
                <a:spcPct val="90000"/>
              </a:lnSpc>
              <a:spcBef>
                <a:spcPts val="400"/>
              </a:spcBef>
              <a:buSzPct val="100000"/>
              <a:defRPr/>
            </a:pPr>
            <a:endParaRPr lang="en-US" altLang="en-US">
              <a:latin typeface="Calibri" panose="020F0502020204030204" pitchFamily="34" charset="0"/>
              <a:cs typeface="Calibri"/>
            </a:endParaRPr>
          </a:p>
          <a:p>
            <a:pPr eaLnBrk="1" hangingPunct="1">
              <a:lnSpc>
                <a:spcPct val="90000"/>
              </a:lnSpc>
              <a:spcBef>
                <a:spcPts val="450"/>
              </a:spcBef>
              <a:buSzPct val="100000"/>
              <a:defRPr/>
            </a:pPr>
            <a:endParaRPr lang="en-US">
              <a:cs typeface="Arial" panose="020B0604020202020204" pitchFamily="34" charset="0"/>
            </a:endParaRPr>
          </a:p>
        </p:txBody>
      </p:sp>
      <p:sp>
        <p:nvSpPr>
          <p:cNvPr id="56324" name="Rectangle 3">
            <a:extLst>
              <a:ext uri="{FF2B5EF4-FFF2-40B4-BE49-F238E27FC236}">
                <a16:creationId xmlns:a16="http://schemas.microsoft.com/office/drawing/2014/main" id="{E72055AB-E69F-E607-E5E6-63BD343F842B}"/>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Google Shape;350;p3">
            <a:extLst>
              <a:ext uri="{FF2B5EF4-FFF2-40B4-BE49-F238E27FC236}">
                <a16:creationId xmlns:a16="http://schemas.microsoft.com/office/drawing/2014/main" id="{036B3DDC-A05E-2D0C-E320-803787AB5F68}"/>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What is JavaScript?</a:t>
            </a:r>
            <a:endParaRPr lang="en-US"/>
          </a:p>
        </p:txBody>
      </p:sp>
      <p:sp>
        <p:nvSpPr>
          <p:cNvPr id="3" name="Text Box 2">
            <a:extLst>
              <a:ext uri="{FF2B5EF4-FFF2-40B4-BE49-F238E27FC236}">
                <a16:creationId xmlns:a16="http://schemas.microsoft.com/office/drawing/2014/main" id="{FF44853B-9B0A-A2BF-8AE0-71D0E4041827}"/>
              </a:ext>
            </a:extLst>
          </p:cNvPr>
          <p:cNvSpPr txBox="1">
            <a:spLocks noChangeArrowheads="1"/>
          </p:cNvSpPr>
          <p:nvPr/>
        </p:nvSpPr>
        <p:spPr bwMode="auto">
          <a:xfrm>
            <a:off x="441989" y="4991949"/>
            <a:ext cx="8078972" cy="1770358"/>
          </a:xfrm>
          <a:prstGeom prst="rect">
            <a:avLst/>
          </a:prstGeom>
          <a:noFill/>
          <a:ln>
            <a:noFill/>
          </a:ln>
          <a:effectLst/>
        </p:spPr>
        <p:txBody>
          <a:bodyPr lIns="91440" tIns="45720" rIns="91440" bIns="45720" anchor="t"/>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spcBef>
                <a:spcPts val="450"/>
              </a:spcBef>
              <a:buSzPct val="100000"/>
              <a:defRPr/>
            </a:pPr>
            <a:endParaRPr lang="en-US" altLang="en-US">
              <a:latin typeface="Calibri" panose="020F0502020204030204" pitchFamily="34" charset="0"/>
              <a:cs typeface="Calibri"/>
            </a:endParaRPr>
          </a:p>
          <a:p>
            <a:pPr eaLnBrk="1" hangingPunct="1">
              <a:lnSpc>
                <a:spcPct val="90000"/>
              </a:lnSpc>
              <a:spcBef>
                <a:spcPts val="450"/>
              </a:spcBef>
              <a:buSzPct val="100000"/>
              <a:defRPr/>
            </a:pPr>
            <a:r>
              <a:rPr lang="en-US" altLang="en-US" b="1" u="sng">
                <a:latin typeface="Calibri"/>
                <a:ea typeface="ＭＳ Ｐゴシック"/>
                <a:cs typeface="Calibri"/>
              </a:rPr>
              <a:t>Components</a:t>
            </a:r>
          </a:p>
          <a:p>
            <a:pPr marL="342900" indent="-342900">
              <a:lnSpc>
                <a:spcPct val="90000"/>
              </a:lnSpc>
              <a:spcBef>
                <a:spcPts val="450"/>
              </a:spcBef>
              <a:buAutoNum type="arabicPeriod"/>
              <a:defRPr/>
            </a:pPr>
            <a:r>
              <a:rPr lang="en-US" altLang="en-US">
                <a:latin typeface="Calibri"/>
                <a:ea typeface="ＭＳ Ｐゴシック"/>
                <a:cs typeface="Calibri"/>
              </a:rPr>
              <a:t> Core JavaScript</a:t>
            </a:r>
            <a:r>
              <a:rPr lang="en-US" altLang="en-US">
                <a:latin typeface="ＭＳ Ｐゴシック"/>
                <a:ea typeface="ＭＳ Ｐゴシック"/>
                <a:cs typeface="Calibri"/>
              </a:rPr>
              <a:t> </a:t>
            </a:r>
            <a:r>
              <a:rPr lang="en-US">
                <a:latin typeface="Calibri"/>
                <a:ea typeface="Calibri"/>
                <a:cs typeface="Calibri"/>
              </a:rPr>
              <a:t>– </a:t>
            </a:r>
            <a:r>
              <a:rPr lang="en-US" altLang="en-US">
                <a:latin typeface="Calibri"/>
                <a:ea typeface="ＭＳ Ｐゴシック"/>
                <a:cs typeface="Calibri"/>
              </a:rPr>
              <a:t>the heart of the language.</a:t>
            </a:r>
            <a:endParaRPr lang="en-US" altLang="en-US" b="1" u="sng">
              <a:latin typeface="Calibri"/>
              <a:ea typeface="ＭＳ Ｐゴシック"/>
              <a:cs typeface="Calibri"/>
            </a:endParaRPr>
          </a:p>
          <a:p>
            <a:pPr marL="342900" indent="-342900" eaLnBrk="1" hangingPunct="1">
              <a:lnSpc>
                <a:spcPct val="90000"/>
              </a:lnSpc>
              <a:spcBef>
                <a:spcPts val="450"/>
              </a:spcBef>
              <a:buClr>
                <a:srgbClr val="000000"/>
              </a:buClr>
              <a:buSzPct val="100000"/>
              <a:buAutoNum type="arabicPeriod"/>
              <a:defRPr/>
            </a:pPr>
            <a:r>
              <a:rPr lang="en-US" altLang="en-US">
                <a:latin typeface="Calibri"/>
                <a:ea typeface="ＭＳ Ｐゴシック"/>
                <a:cs typeface="Calibri"/>
              </a:rPr>
              <a:t> Client-side </a:t>
            </a:r>
            <a:r>
              <a:rPr lang="en-US">
                <a:latin typeface="Calibri"/>
                <a:ea typeface="Calibri"/>
                <a:cs typeface="Calibri"/>
              </a:rPr>
              <a:t>JavaScript</a:t>
            </a:r>
            <a:r>
              <a:rPr lang="en-US">
                <a:latin typeface="MS PGothic"/>
                <a:ea typeface="MS PGothic"/>
                <a:cs typeface="Calibri"/>
              </a:rPr>
              <a:t> </a:t>
            </a:r>
            <a:r>
              <a:rPr lang="en-US" altLang="en-US">
                <a:latin typeface="Calibri"/>
                <a:ea typeface="ＭＳ Ｐゴシック"/>
                <a:cs typeface="Calibri"/>
              </a:rPr>
              <a:t>– objects supporting browser control and user interaction.</a:t>
            </a:r>
          </a:p>
          <a:p>
            <a:pPr marL="342900" indent="-342900">
              <a:lnSpc>
                <a:spcPct val="90000"/>
              </a:lnSpc>
              <a:spcBef>
                <a:spcPts val="450"/>
              </a:spcBef>
              <a:buAutoNum type="arabicPeriod"/>
              <a:defRPr/>
            </a:pPr>
            <a:r>
              <a:rPr lang="en-US" altLang="en-US">
                <a:latin typeface="Calibri"/>
                <a:ea typeface="ＭＳ Ｐゴシック"/>
                <a:cs typeface="Calibri"/>
              </a:rPr>
              <a:t> Server-side </a:t>
            </a:r>
            <a:r>
              <a:rPr lang="en-US">
                <a:latin typeface="Calibri"/>
                <a:ea typeface="Calibri"/>
                <a:cs typeface="Calibri"/>
              </a:rPr>
              <a:t>JavaScript</a:t>
            </a:r>
            <a:r>
              <a:rPr lang="en-US">
                <a:latin typeface="MS PGothic"/>
                <a:ea typeface="MS PGothic"/>
                <a:cs typeface="Calibri"/>
              </a:rPr>
              <a:t> </a:t>
            </a:r>
            <a:r>
              <a:rPr lang="en-US">
                <a:latin typeface="Calibri"/>
                <a:ea typeface="Calibri"/>
                <a:cs typeface="Calibri"/>
              </a:rPr>
              <a:t>– </a:t>
            </a:r>
            <a:r>
              <a:rPr lang="en-US" altLang="en-US">
                <a:latin typeface="Calibri"/>
                <a:ea typeface="ＭＳ Ｐゴシック"/>
                <a:cs typeface="Calibri"/>
              </a:rPr>
              <a:t>objects that support use in web server.</a:t>
            </a:r>
            <a:endParaRPr lang="en-US">
              <a:cs typeface="Arial" panose="020B0604020202020204" pitchFamily="34" charset="0"/>
            </a:endParaRPr>
          </a:p>
          <a:p>
            <a:pPr marL="741045" lvl="1" eaLnBrk="1" hangingPunct="1">
              <a:lnSpc>
                <a:spcPct val="90000"/>
              </a:lnSpc>
              <a:spcBef>
                <a:spcPts val="400"/>
              </a:spcBef>
              <a:buSzPct val="100000"/>
              <a:defRPr/>
            </a:pPr>
            <a:endParaRPr lang="en-US" altLang="en-US">
              <a:latin typeface="Calibri" panose="020F0502020204030204" pitchFamily="34" charset="0"/>
              <a:cs typeface="Calibri" panose="020F0502020204030204" pitchFamily="34" charset="0"/>
            </a:endParaRPr>
          </a:p>
          <a:p>
            <a:pPr lvl="1" indent="-279400" eaLnBrk="1" hangingPunct="1">
              <a:lnSpc>
                <a:spcPct val="90000"/>
              </a:lnSpc>
              <a:spcBef>
                <a:spcPts val="400"/>
              </a:spcBef>
              <a:buSzPct val="100000"/>
              <a:defRPr/>
            </a:pPr>
            <a:endParaRPr lang="en-US" altLang="en-US">
              <a:latin typeface="Calibri" panose="020F0502020204030204" pitchFamily="34" charset="0"/>
              <a:cs typeface="Calibri"/>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3EDF2542-8A5B-9832-A882-5ABED7CCA53B}"/>
              </a:ext>
            </a:extLst>
          </p:cNvPr>
          <p:cNvSpPr txBox="1">
            <a:spLocks noChangeArrowheads="1"/>
          </p:cNvSpPr>
          <p:nvPr/>
        </p:nvSpPr>
        <p:spPr bwMode="auto">
          <a:xfrm>
            <a:off x="450850" y="333375"/>
            <a:ext cx="82296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122400" bIns="46800" anchor="t"/>
          <a:lstStyle>
            <a:lvl1pPr marL="39688">
              <a:spcBef>
                <a:spcPts val="450"/>
              </a:spcBef>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9688" algn="l"/>
                <a:tab pos="487363" algn="l"/>
                <a:tab pos="936625" algn="l"/>
                <a:tab pos="1385888" algn="l"/>
                <a:tab pos="1835150" algn="l"/>
                <a:tab pos="2284413" algn="l"/>
                <a:tab pos="2733675" algn="l"/>
                <a:tab pos="3182938" algn="l"/>
                <a:tab pos="3632200" algn="l"/>
                <a:tab pos="4081463" algn="l"/>
                <a:tab pos="4530725" algn="l"/>
                <a:tab pos="4979988" algn="l"/>
                <a:tab pos="5429250" algn="l"/>
                <a:tab pos="5878513" algn="l"/>
                <a:tab pos="6327775" algn="l"/>
                <a:tab pos="6777038" algn="l"/>
                <a:tab pos="7226300" algn="l"/>
                <a:tab pos="7675563" algn="l"/>
                <a:tab pos="8124825" algn="l"/>
                <a:tab pos="8574088" algn="l"/>
                <a:tab pos="9023350" algn="l"/>
              </a:tabLst>
              <a:defRPr sz="1600">
                <a:solidFill>
                  <a:srgbClr val="000000"/>
                </a:solidFill>
                <a:latin typeface="Arial" panose="020B0604020202020204" pitchFamily="34" charset="0"/>
                <a:ea typeface="ＭＳ Ｐゴシック" panose="020B0600070205080204" pitchFamily="34" charset="-128"/>
              </a:defRPr>
            </a:lvl9pPr>
          </a:lstStyle>
          <a:p>
            <a:pPr marL="39370" algn="ctr">
              <a:spcBef>
                <a:spcPct val="0"/>
              </a:spcBef>
            </a:pPr>
            <a:endParaRPr lang="en-AU" altLang="en-US" sz="3200">
              <a:cs typeface="Arial"/>
            </a:endParaRPr>
          </a:p>
        </p:txBody>
      </p:sp>
      <p:sp>
        <p:nvSpPr>
          <p:cNvPr id="21506" name="Text Box 2">
            <a:extLst>
              <a:ext uri="{FF2B5EF4-FFF2-40B4-BE49-F238E27FC236}">
                <a16:creationId xmlns:a16="http://schemas.microsoft.com/office/drawing/2014/main" id="{73132369-CDF3-1A87-FB2D-6925113807B3}"/>
              </a:ext>
            </a:extLst>
          </p:cNvPr>
          <p:cNvSpPr txBox="1">
            <a:spLocks noChangeArrowheads="1"/>
          </p:cNvSpPr>
          <p:nvPr/>
        </p:nvSpPr>
        <p:spPr bwMode="auto">
          <a:xfrm>
            <a:off x="536219" y="1379380"/>
            <a:ext cx="8259763" cy="5256212"/>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spcBef>
                <a:spcPts val="450"/>
              </a:spcBef>
              <a:buClr>
                <a:srgbClr val="000000"/>
              </a:buClr>
              <a:buSzPct val="100000"/>
              <a:buFont typeface="Arial" panose="020B0604020202020204" pitchFamily="34" charset="0"/>
              <a:buChar char="•"/>
              <a:defRPr/>
            </a:pPr>
            <a:r>
              <a:rPr lang="en-US" altLang="en-US">
                <a:latin typeface="Calibri"/>
                <a:ea typeface="ＭＳ Ｐゴシック"/>
                <a:cs typeface="Arial"/>
              </a:rPr>
              <a:t>JavaScript has a </a:t>
            </a:r>
            <a:r>
              <a:rPr lang="en-US" altLang="en-US">
                <a:solidFill>
                  <a:srgbClr val="C00000"/>
                </a:solidFill>
                <a:latin typeface="Calibri"/>
                <a:ea typeface="ＭＳ Ｐゴシック"/>
                <a:cs typeface="Arial"/>
              </a:rPr>
              <a:t>Boolean </a:t>
            </a:r>
            <a:r>
              <a:rPr lang="en-US" altLang="en-US">
                <a:latin typeface="Calibri"/>
                <a:ea typeface="ＭＳ Ｐゴシック"/>
                <a:cs typeface="Arial"/>
              </a:rPr>
              <a:t>type, with possible values of </a:t>
            </a:r>
            <a:r>
              <a:rPr lang="en-US" altLang="en-US">
                <a:solidFill>
                  <a:srgbClr val="C00000"/>
                </a:solidFill>
                <a:latin typeface="Courier New"/>
                <a:ea typeface="ＭＳ Ｐゴシック"/>
                <a:cs typeface="Arial"/>
              </a:rPr>
              <a:t>true</a:t>
            </a:r>
            <a:r>
              <a:rPr lang="en-US" altLang="en-US" i="1">
                <a:latin typeface="Calibri"/>
                <a:ea typeface="ＭＳ Ｐゴシック"/>
                <a:cs typeface="Arial"/>
              </a:rPr>
              <a:t> </a:t>
            </a:r>
            <a:r>
              <a:rPr lang="en-US" altLang="en-US">
                <a:latin typeface="Calibri"/>
                <a:ea typeface="ＭＳ Ｐゴシック"/>
                <a:cs typeface="Arial"/>
              </a:rPr>
              <a:t>and </a:t>
            </a:r>
            <a:r>
              <a:rPr lang="en-US" altLang="en-US">
                <a:solidFill>
                  <a:srgbClr val="C00000"/>
                </a:solidFill>
                <a:latin typeface="Courier New"/>
                <a:ea typeface="ＭＳ Ｐゴシック"/>
                <a:cs typeface="Arial"/>
              </a:rPr>
              <a:t>false</a:t>
            </a:r>
            <a:r>
              <a:rPr lang="en-US" altLang="en-US">
                <a:latin typeface="Calibri"/>
                <a:ea typeface="ＭＳ Ｐゴシック"/>
                <a:cs typeface="Arial"/>
              </a:rPr>
              <a:t>. </a:t>
            </a:r>
          </a:p>
          <a:p>
            <a:pPr>
              <a:lnSpc>
                <a:spcPct val="90000"/>
              </a:lnSpc>
              <a:spcBef>
                <a:spcPts val="450"/>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a:lnSpc>
                <a:spcPct val="90000"/>
              </a:lnSpc>
              <a:spcBef>
                <a:spcPts val="450"/>
              </a:spcBef>
              <a:buFont typeface="Arial,Sans-Serif"/>
              <a:buChar char="•"/>
              <a:defRPr/>
            </a:pPr>
            <a:r>
              <a:rPr lang="en-US">
                <a:latin typeface="Arial"/>
                <a:ea typeface="ＭＳ Ｐゴシック"/>
                <a:cs typeface="Arial"/>
              </a:rPr>
              <a:t>Basic Boolean operators</a:t>
            </a:r>
            <a:endParaRPr lang="en-US">
              <a:solidFill>
                <a:srgbClr val="808080"/>
              </a:solidFill>
              <a:latin typeface="Arial"/>
              <a:ea typeface="ＭＳ Ｐゴシック"/>
              <a:cs typeface="Arial"/>
            </a:endParaRPr>
          </a:p>
          <a:p>
            <a:pPr marL="742950" lvl="1" indent="-285750">
              <a:lnSpc>
                <a:spcPct val="90000"/>
              </a:lnSpc>
              <a:spcBef>
                <a:spcPts val="400"/>
              </a:spcBef>
              <a:buFont typeface="Arial,Sans-Serif"/>
              <a:buChar char="–"/>
              <a:defRPr/>
            </a:pPr>
            <a:r>
              <a:rPr lang="en-US">
                <a:latin typeface="Calibri"/>
                <a:ea typeface="ＭＳ Ｐゴシック"/>
                <a:cs typeface="Courier New"/>
              </a:rPr>
              <a:t>Logical not:</a:t>
            </a:r>
            <a:r>
              <a:rPr lang="en-US">
                <a:latin typeface="Courier New"/>
                <a:ea typeface="ＭＳ Ｐゴシック"/>
                <a:cs typeface="Courier New"/>
              </a:rPr>
              <a:t> </a:t>
            </a:r>
            <a:r>
              <a:rPr lang="en-US">
                <a:solidFill>
                  <a:srgbClr val="C00000"/>
                </a:solidFill>
                <a:latin typeface="Courier New"/>
                <a:ea typeface="ＭＳ Ｐゴシック"/>
                <a:cs typeface="Courier New"/>
              </a:rPr>
              <a:t>!</a:t>
            </a:r>
            <a:endParaRPr lang="en-AU">
              <a:solidFill>
                <a:srgbClr val="C00000"/>
              </a:solidFill>
              <a:cs typeface="Arial" panose="020B0604020202020204" pitchFamily="34" charset="0"/>
            </a:endParaRPr>
          </a:p>
          <a:p>
            <a:pPr marL="742950" lvl="1" indent="-285750">
              <a:lnSpc>
                <a:spcPct val="90000"/>
              </a:lnSpc>
              <a:spcBef>
                <a:spcPts val="400"/>
              </a:spcBef>
              <a:buFont typeface="Arial,Sans-Serif"/>
              <a:buChar char="–"/>
              <a:defRPr/>
            </a:pPr>
            <a:r>
              <a:rPr lang="en-US">
                <a:latin typeface="Calibri"/>
                <a:ea typeface="ＭＳ Ｐゴシック"/>
                <a:cs typeface="Courier New"/>
              </a:rPr>
              <a:t>Logical and:</a:t>
            </a:r>
            <a:r>
              <a:rPr lang="en-US">
                <a:latin typeface="Courier New"/>
                <a:ea typeface="ＭＳ Ｐゴシック"/>
                <a:cs typeface="Courier New"/>
              </a:rPr>
              <a:t> </a:t>
            </a:r>
            <a:r>
              <a:rPr lang="en-US">
                <a:solidFill>
                  <a:srgbClr val="C00000"/>
                </a:solidFill>
                <a:latin typeface="Courier New"/>
                <a:ea typeface="ＭＳ Ｐゴシック"/>
                <a:cs typeface="Courier New"/>
              </a:rPr>
              <a:t>&amp;&amp;</a:t>
            </a:r>
            <a:endParaRPr lang="en-AU">
              <a:solidFill>
                <a:srgbClr val="C00000"/>
              </a:solidFill>
              <a:cs typeface="Arial" panose="020B0604020202020204" pitchFamily="34" charset="0"/>
            </a:endParaRPr>
          </a:p>
          <a:p>
            <a:pPr marL="742950" lvl="1" indent="-285750">
              <a:lnSpc>
                <a:spcPct val="90000"/>
              </a:lnSpc>
              <a:spcBef>
                <a:spcPts val="400"/>
              </a:spcBef>
              <a:buFont typeface="Arial,Sans-Serif"/>
              <a:buChar char="–"/>
              <a:defRPr/>
            </a:pPr>
            <a:r>
              <a:rPr lang="en-US">
                <a:latin typeface="Calibri"/>
                <a:ea typeface="ＭＳ Ｐゴシック"/>
                <a:cs typeface="Courier New"/>
              </a:rPr>
              <a:t>Logical or:</a:t>
            </a:r>
            <a:r>
              <a:rPr lang="en-US">
                <a:latin typeface="Courier New"/>
                <a:ea typeface="ＭＳ Ｐゴシック"/>
                <a:cs typeface="Courier New"/>
              </a:rPr>
              <a:t> </a:t>
            </a:r>
            <a:r>
              <a:rPr lang="en-US">
                <a:solidFill>
                  <a:srgbClr val="C00000"/>
                </a:solidFill>
                <a:latin typeface="Courier New"/>
                <a:ea typeface="ＭＳ Ｐゴシック"/>
                <a:cs typeface="Courier New"/>
              </a:rPr>
              <a:t>||</a:t>
            </a:r>
            <a:endParaRPr lang="en-AU">
              <a:cs typeface="Arial" panose="020B0604020202020204" pitchFamily="34" charset="0"/>
            </a:endParaRPr>
          </a:p>
          <a:p>
            <a:pPr marL="742950" lvl="1" indent="-285750">
              <a:lnSpc>
                <a:spcPct val="90000"/>
              </a:lnSpc>
              <a:spcBef>
                <a:spcPts val="400"/>
              </a:spcBef>
              <a:buFont typeface="Arial,Sans-Serif"/>
              <a:buChar char="–"/>
              <a:defRPr/>
            </a:pPr>
            <a:endParaRPr lang="en-US" sz="1600">
              <a:latin typeface="Courier New"/>
              <a:ea typeface="ＭＳ Ｐゴシック"/>
              <a:cs typeface="Courier New"/>
            </a:endParaRPr>
          </a:p>
          <a:p>
            <a:pPr marL="285750" indent="-285750">
              <a:spcBef>
                <a:spcPts val="450"/>
              </a:spcBef>
              <a:buFont typeface="Arial,Sans-Serif"/>
              <a:buChar char="•"/>
              <a:defRPr/>
            </a:pPr>
            <a:r>
              <a:rPr lang="en-AU">
                <a:latin typeface="Calibri"/>
                <a:ea typeface="ＭＳ Ｐゴシック"/>
                <a:cs typeface="Arial"/>
              </a:rPr>
              <a:t>The &amp;&amp; and || operators </a:t>
            </a:r>
            <a:r>
              <a:rPr lang="en-AU">
                <a:solidFill>
                  <a:srgbClr val="C00000"/>
                </a:solidFill>
                <a:latin typeface="Calibri"/>
                <a:ea typeface="ＭＳ Ｐゴシック"/>
                <a:cs typeface="Arial"/>
              </a:rPr>
              <a:t>short-circuit</a:t>
            </a:r>
            <a:r>
              <a:rPr lang="en-AU">
                <a:latin typeface="Calibri"/>
                <a:ea typeface="ＭＳ Ｐゴシック"/>
                <a:cs typeface="Arial"/>
              </a:rPr>
              <a:t>, which means whether they will evaluate their second operand depends on the result of the first. </a:t>
            </a:r>
            <a:endParaRPr lang="en-AU">
              <a:cs typeface="Arial"/>
            </a:endParaRPr>
          </a:p>
          <a:p>
            <a:pPr marL="342900">
              <a:lnSpc>
                <a:spcPct val="90000"/>
              </a:lnSpc>
              <a:spcBef>
                <a:spcPts val="450"/>
              </a:spcBef>
              <a:defRPr/>
            </a:pPr>
            <a:endParaRPr lang="en-US" altLang="en-US">
              <a:latin typeface="Calibri"/>
              <a:cs typeface="Arial" panose="020B0604020202020204" pitchFamily="34" charset="0"/>
            </a:endParaRPr>
          </a:p>
          <a:p>
            <a:pPr lvl="1" indent="-279400" eaLnBrk="1" hangingPunct="1">
              <a:lnSpc>
                <a:spcPct val="90000"/>
              </a:lnSpc>
              <a:spcBef>
                <a:spcPts val="400"/>
              </a:spcBef>
              <a:buSzPct val="100000"/>
              <a:defRPr/>
            </a:pPr>
            <a:endParaRPr lang="en-US" altLang="en-US">
              <a:latin typeface="Calibri"/>
              <a:cs typeface="Arial" panose="020B0604020202020204" pitchFamily="34" charset="0"/>
            </a:endParaRPr>
          </a:p>
        </p:txBody>
      </p:sp>
      <p:sp>
        <p:nvSpPr>
          <p:cNvPr id="78852" name="Rectangle 3">
            <a:extLst>
              <a:ext uri="{FF2B5EF4-FFF2-40B4-BE49-F238E27FC236}">
                <a16:creationId xmlns:a16="http://schemas.microsoft.com/office/drawing/2014/main" id="{A8E0C09A-CD82-C439-0563-0C1932D03993}"/>
              </a:ext>
            </a:extLst>
          </p:cNvPr>
          <p:cNvSpPr>
            <a:spLocks noChangeArrowheads="1"/>
          </p:cNvSpPr>
          <p:nvPr/>
        </p:nvSpPr>
        <p:spPr bwMode="auto">
          <a:xfrm>
            <a:off x="231775" y="6567488"/>
            <a:ext cx="8412163"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 name="Google Shape;350;p3">
            <a:extLst>
              <a:ext uri="{FF2B5EF4-FFF2-40B4-BE49-F238E27FC236}">
                <a16:creationId xmlns:a16="http://schemas.microsoft.com/office/drawing/2014/main" id="{691F5A56-56F9-2636-F5B9-37FFC2D3F719}"/>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ea typeface="Calibri"/>
              </a:rPr>
              <a:t>Booleans in </a:t>
            </a:r>
            <a:r>
              <a:rPr lang="en-GB" sz="2900" b="1" spc="-1">
                <a:solidFill>
                  <a:srgbClr val="000000"/>
                </a:solidFill>
                <a:latin typeface="Calibri"/>
              </a:rPr>
              <a:t>JavaScript</a:t>
            </a:r>
            <a:endParaRPr lang="en-US">
              <a:cs typeface="Arial"/>
            </a:endParaRPr>
          </a:p>
        </p:txBody>
      </p:sp>
    </p:spTree>
    <p:extLst>
      <p:ext uri="{BB962C8B-B14F-4D97-AF65-F5344CB8AC3E}">
        <p14:creationId xmlns:p14="http://schemas.microsoft.com/office/powerpoint/2010/main" val="218642374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73132369-CDF3-1A87-FB2D-6925113807B3}"/>
              </a:ext>
            </a:extLst>
          </p:cNvPr>
          <p:cNvSpPr txBox="1">
            <a:spLocks noChangeArrowheads="1"/>
          </p:cNvSpPr>
          <p:nvPr/>
        </p:nvSpPr>
        <p:spPr bwMode="auto">
          <a:xfrm>
            <a:off x="450850" y="1341438"/>
            <a:ext cx="8259763" cy="5256212"/>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spcBef>
                <a:spcPts val="450"/>
              </a:spcBef>
              <a:buClr>
                <a:srgbClr val="000000"/>
              </a:buClr>
              <a:buSzPct val="100000"/>
              <a:buFont typeface="Arial" panose="020B0604020202020204" pitchFamily="34" charset="0"/>
              <a:buChar char="•"/>
              <a:defRPr/>
            </a:pPr>
            <a:r>
              <a:rPr lang="en-US" altLang="en-US">
                <a:latin typeface="Calibri"/>
                <a:ea typeface="ＭＳ Ｐゴシック"/>
                <a:cs typeface="Arial"/>
              </a:rPr>
              <a:t>JavaScript is relatively unusual as it has </a:t>
            </a:r>
            <a:r>
              <a:rPr lang="en-US" altLang="en-US" i="1">
                <a:latin typeface="Calibri"/>
                <a:ea typeface="ＭＳ Ｐゴシック"/>
                <a:cs typeface="Arial"/>
              </a:rPr>
              <a:t>two </a:t>
            </a:r>
            <a:r>
              <a:rPr lang="en-US" altLang="en-US">
                <a:latin typeface="Calibri"/>
                <a:ea typeface="ＭＳ Ｐゴシック"/>
                <a:cs typeface="Arial"/>
              </a:rPr>
              <a:t>different ways to indicate that a variable does not have a value assigned to it.</a:t>
            </a:r>
          </a:p>
          <a:p>
            <a:pPr>
              <a:lnSpc>
                <a:spcPct val="90000"/>
              </a:lnSpc>
              <a:spcBef>
                <a:spcPts val="450"/>
              </a:spcBef>
              <a:buClr>
                <a:srgbClr val="000000"/>
              </a:buClr>
              <a:buSzPct val="100000"/>
              <a:buFont typeface="Arial" panose="020B0604020202020204" pitchFamily="34" charset="0"/>
              <a:buChar char="•"/>
              <a:defRPr/>
            </a:pPr>
            <a:endParaRPr lang="en-US" altLang="en-US">
              <a:latin typeface="Arial"/>
              <a:ea typeface="ＭＳ Ｐゴシック"/>
              <a:cs typeface="Arial"/>
            </a:endParaRPr>
          </a:p>
          <a:p>
            <a:pPr>
              <a:lnSpc>
                <a:spcPct val="90000"/>
              </a:lnSpc>
              <a:spcBef>
                <a:spcPts val="450"/>
              </a:spcBef>
              <a:buClr>
                <a:srgbClr val="000000"/>
              </a:buClr>
              <a:buSzPct val="100000"/>
              <a:buFont typeface="Arial" panose="020B0604020202020204" pitchFamily="34" charset="0"/>
              <a:buChar char="•"/>
              <a:defRPr/>
            </a:pPr>
            <a:r>
              <a:rPr lang="en-US" altLang="en-US">
                <a:solidFill>
                  <a:srgbClr val="C00000"/>
                </a:solidFill>
                <a:latin typeface="Courier New"/>
                <a:ea typeface="ＭＳ Ｐゴシック"/>
                <a:cs typeface="Arial"/>
              </a:rPr>
              <a:t>Null</a:t>
            </a:r>
            <a:r>
              <a:rPr lang="en-US" altLang="en-US">
                <a:latin typeface="Arial"/>
                <a:ea typeface="ＭＳ Ｐゴシック"/>
                <a:cs typeface="Arial"/>
              </a:rPr>
              <a:t>: </a:t>
            </a:r>
            <a:r>
              <a:rPr lang="en-US">
                <a:latin typeface="Calibri"/>
                <a:ea typeface="ＭＳ Ｐゴシック"/>
                <a:cs typeface="Arial"/>
              </a:rPr>
              <a:t>a</a:t>
            </a:r>
            <a:r>
              <a:rPr lang="en-US" altLang="en-US">
                <a:latin typeface="Calibri"/>
                <a:ea typeface="ＭＳ Ｐゴシック"/>
                <a:cs typeface="Arial"/>
              </a:rPr>
              <a:t> variable that is intentionally not assigned a value has a null value</a:t>
            </a:r>
            <a:endParaRPr lang="en-US">
              <a:latin typeface="Calibri"/>
              <a:cs typeface="Arial" panose="020B0604020202020204" pitchFamily="34" charset="0"/>
            </a:endParaRPr>
          </a:p>
          <a:p>
            <a:pPr eaLnBrk="1" hangingPunct="1">
              <a:lnSpc>
                <a:spcPct val="90000"/>
              </a:lnSpc>
              <a:spcBef>
                <a:spcPts val="450"/>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a:lnSpc>
                <a:spcPct val="90000"/>
              </a:lnSpc>
              <a:spcBef>
                <a:spcPts val="450"/>
              </a:spcBef>
              <a:buClr>
                <a:srgbClr val="000000"/>
              </a:buClr>
              <a:buSzPct val="100000"/>
              <a:buFont typeface="Arial" panose="020B0604020202020204" pitchFamily="34" charset="0"/>
              <a:buChar char="•"/>
              <a:defRPr/>
            </a:pPr>
            <a:r>
              <a:rPr lang="en-US" altLang="en-US">
                <a:solidFill>
                  <a:srgbClr val="C00000"/>
                </a:solidFill>
                <a:latin typeface="Courier New"/>
                <a:ea typeface="ＭＳ Ｐゴシック"/>
                <a:cs typeface="Arial"/>
              </a:rPr>
              <a:t>Undefined</a:t>
            </a:r>
            <a:r>
              <a:rPr lang="en-US" altLang="en-US">
                <a:latin typeface="Calibri"/>
                <a:ea typeface="ＭＳ Ｐゴシック"/>
                <a:cs typeface="Arial"/>
              </a:rPr>
              <a:t>: the value of a variable that is not declared or not assigned</a:t>
            </a:r>
          </a:p>
          <a:p>
            <a:pPr marL="0" indent="0" eaLnBrk="1" hangingPunct="1">
              <a:lnSpc>
                <a:spcPct val="90000"/>
              </a:lnSpc>
              <a:spcBef>
                <a:spcPts val="450"/>
              </a:spcBef>
              <a:buClr>
                <a:srgbClr val="000000"/>
              </a:buClr>
              <a:buSzPct val="100000"/>
              <a:defRPr/>
            </a:pPr>
            <a:endParaRPr lang="en-US" altLang="en-US">
              <a:cs typeface="Arial" panose="020B0604020202020204" pitchFamily="34" charset="0"/>
            </a:endParaRPr>
          </a:p>
          <a:p>
            <a:pPr lvl="1" indent="-279400" eaLnBrk="1" hangingPunct="1">
              <a:lnSpc>
                <a:spcPct val="90000"/>
              </a:lnSpc>
              <a:spcBef>
                <a:spcPts val="400"/>
              </a:spcBef>
              <a:buSzPct val="100000"/>
              <a:defRPr/>
            </a:pPr>
            <a:endParaRPr lang="en-US" altLang="en-US">
              <a:cs typeface="Arial" panose="020B0604020202020204" pitchFamily="34" charset="0"/>
            </a:endParaRPr>
          </a:p>
        </p:txBody>
      </p:sp>
      <p:sp>
        <p:nvSpPr>
          <p:cNvPr id="78852" name="Rectangle 3">
            <a:extLst>
              <a:ext uri="{FF2B5EF4-FFF2-40B4-BE49-F238E27FC236}">
                <a16:creationId xmlns:a16="http://schemas.microsoft.com/office/drawing/2014/main" id="{A8E0C09A-CD82-C439-0563-0C1932D03993}"/>
              </a:ext>
            </a:extLst>
          </p:cNvPr>
          <p:cNvSpPr>
            <a:spLocks noChangeArrowheads="1"/>
          </p:cNvSpPr>
          <p:nvPr/>
        </p:nvSpPr>
        <p:spPr bwMode="auto">
          <a:xfrm>
            <a:off x="231775" y="6567488"/>
            <a:ext cx="8412163"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3" name="Picture 2" descr="Banana Peel Drawing">
            <a:extLst>
              <a:ext uri="{FF2B5EF4-FFF2-40B4-BE49-F238E27FC236}">
                <a16:creationId xmlns:a16="http://schemas.microsoft.com/office/drawing/2014/main" id="{85C4658F-91C9-4BF9-AA4C-4AE40BACFAE8}"/>
              </a:ext>
            </a:extLst>
          </p:cNvPr>
          <p:cNvPicPr>
            <a:picLocks noChangeAspect="1"/>
          </p:cNvPicPr>
          <p:nvPr/>
        </p:nvPicPr>
        <p:blipFill rotWithShape="1">
          <a:blip r:embed="rId3"/>
          <a:srcRect l="7234" t="18644" r="9479" b="17062"/>
          <a:stretch/>
        </p:blipFill>
        <p:spPr>
          <a:xfrm>
            <a:off x="7935071" y="1456138"/>
            <a:ext cx="1003115" cy="779455"/>
          </a:xfrm>
          <a:prstGeom prst="rect">
            <a:avLst/>
          </a:prstGeom>
        </p:spPr>
      </p:pic>
      <p:sp>
        <p:nvSpPr>
          <p:cNvPr id="4" name="Google Shape;350;p3">
            <a:extLst>
              <a:ext uri="{FF2B5EF4-FFF2-40B4-BE49-F238E27FC236}">
                <a16:creationId xmlns:a16="http://schemas.microsoft.com/office/drawing/2014/main" id="{5F38CAED-3414-7DDB-2E99-116271238D1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ea typeface="Calibri"/>
              </a:rPr>
              <a:t>Null and Undefined</a:t>
            </a:r>
            <a:endParaRPr lang="en-US"/>
          </a:p>
        </p:txBody>
      </p:sp>
      <p:pic>
        <p:nvPicPr>
          <p:cNvPr id="2" name="Picture 1" descr="A roll of toilet paper on a wall&#10;&#10;Description automatically generated">
            <a:extLst>
              <a:ext uri="{FF2B5EF4-FFF2-40B4-BE49-F238E27FC236}">
                <a16:creationId xmlns:a16="http://schemas.microsoft.com/office/drawing/2014/main" id="{ADFEE6AB-6E5C-9CCB-1B75-DF256FAC1712}"/>
              </a:ext>
            </a:extLst>
          </p:cNvPr>
          <p:cNvPicPr>
            <a:picLocks noChangeAspect="1"/>
          </p:cNvPicPr>
          <p:nvPr/>
        </p:nvPicPr>
        <p:blipFill rotWithShape="1">
          <a:blip r:embed="rId4"/>
          <a:srcRect r="4918" b="4083"/>
          <a:stretch/>
        </p:blipFill>
        <p:spPr>
          <a:xfrm>
            <a:off x="2157694" y="3070661"/>
            <a:ext cx="4551199" cy="3450098"/>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BE10D7F2-85F8-7BE8-972B-FE15A853BFCA}"/>
              </a:ext>
            </a:extLst>
          </p:cNvPr>
          <p:cNvSpPr txBox="1">
            <a:spLocks noChangeArrowheads="1"/>
          </p:cNvSpPr>
          <p:nvPr/>
        </p:nvSpPr>
        <p:spPr bwMode="auto">
          <a:xfrm>
            <a:off x="450850" y="1471969"/>
            <a:ext cx="8048698" cy="4967287"/>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spcBef>
                <a:spcPts val="425"/>
              </a:spcBef>
              <a:buClr>
                <a:srgbClr val="000000"/>
              </a:buClr>
              <a:buSzPct val="100000"/>
              <a:buFont typeface="Arial,Sans-Serif" panose="020B0604020202020204" pitchFamily="34" charset="0"/>
              <a:buChar char="•"/>
              <a:defRPr/>
            </a:pPr>
            <a:r>
              <a:rPr lang="en-AU">
                <a:latin typeface="Calibri"/>
                <a:ea typeface="ＭＳ Ｐゴシック"/>
                <a:cs typeface="Arial"/>
              </a:rPr>
              <a:t>In JavaScript is </a:t>
            </a:r>
            <a:r>
              <a:rPr lang="en-US">
                <a:solidFill>
                  <a:srgbClr val="C00000"/>
                </a:solidFill>
                <a:latin typeface="Calibri"/>
                <a:ea typeface="ＭＳ Ｐゴシック"/>
                <a:cs typeface="Arial"/>
              </a:rPr>
              <a:t>dynamically typed</a:t>
            </a:r>
            <a:r>
              <a:rPr lang="en-US">
                <a:solidFill>
                  <a:schemeClr val="tx1"/>
                </a:solidFill>
                <a:latin typeface="Calibri"/>
                <a:ea typeface="ＭＳ Ｐゴシック"/>
                <a:cs typeface="Arial"/>
              </a:rPr>
              <a:t>,</a:t>
            </a:r>
            <a:r>
              <a:rPr lang="en-AU">
                <a:latin typeface="Calibri"/>
                <a:ea typeface="ＭＳ Ｐゴシック"/>
                <a:cs typeface="Arial"/>
              </a:rPr>
              <a:t> and so variables have no assigned types. </a:t>
            </a:r>
            <a:endParaRPr lang="en-US">
              <a:solidFill>
                <a:srgbClr val="808080"/>
              </a:solidFill>
              <a:latin typeface="Calibri"/>
              <a:ea typeface="ＭＳ Ｐゴシック"/>
              <a:cs typeface="Courier New"/>
            </a:endParaRPr>
          </a:p>
          <a:p>
            <a:pPr>
              <a:spcBef>
                <a:spcPts val="425"/>
              </a:spcBef>
              <a:buClr>
                <a:srgbClr val="000000"/>
              </a:buClr>
              <a:buSzPct val="100000"/>
              <a:buFont typeface="Arial,Sans-Serif" panose="020B0604020202020204" pitchFamily="34" charset="0"/>
              <a:buChar char="•"/>
              <a:defRPr/>
            </a:pPr>
            <a:endParaRPr lang="en-AU">
              <a:latin typeface="Calibri"/>
              <a:ea typeface="ＭＳ Ｐゴシック"/>
              <a:cs typeface="Arial"/>
            </a:endParaRPr>
          </a:p>
          <a:p>
            <a:pPr>
              <a:spcBef>
                <a:spcPts val="425"/>
              </a:spcBef>
              <a:buClr>
                <a:srgbClr val="000000"/>
              </a:buClr>
              <a:buSzPct val="100000"/>
              <a:buFont typeface="Arial,Sans-Serif" panose="020B0604020202020204" pitchFamily="34" charset="0"/>
              <a:buChar char="•"/>
              <a:defRPr/>
            </a:pPr>
            <a:r>
              <a:rPr lang="en-US">
                <a:latin typeface="Calibri"/>
                <a:ea typeface="ＭＳ Ｐゴシック"/>
                <a:cs typeface="Arial"/>
              </a:rPr>
              <a:t>A variable can therefore hold different types of values at different times during program execution.</a:t>
            </a:r>
            <a:endParaRPr lang="en-US">
              <a:solidFill>
                <a:srgbClr val="808080"/>
              </a:solidFill>
              <a:latin typeface="Calibri"/>
              <a:ea typeface="ＭＳ Ｐゴシック"/>
              <a:cs typeface="Courier New"/>
            </a:endParaRPr>
          </a:p>
          <a:p>
            <a:pPr>
              <a:spcBef>
                <a:spcPts val="425"/>
              </a:spcBef>
              <a:buClr>
                <a:srgbClr val="000000"/>
              </a:buClr>
              <a:buSzPct val="100000"/>
              <a:buFont typeface="Arial,Sans-Serif" panose="020B0604020202020204" pitchFamily="34" charset="0"/>
              <a:buChar char="•"/>
              <a:defRPr/>
            </a:pPr>
            <a:endParaRPr lang="en-AU">
              <a:latin typeface="Calibri"/>
              <a:ea typeface="ＭＳ Ｐゴシック"/>
              <a:cs typeface="Arial"/>
            </a:endParaRPr>
          </a:p>
          <a:p>
            <a:pPr>
              <a:spcBef>
                <a:spcPts val="425"/>
              </a:spcBef>
              <a:buClr>
                <a:srgbClr val="000000"/>
              </a:buClr>
              <a:buSzPct val="100000"/>
              <a:buFont typeface="Arial,Sans-Serif" panose="020B0604020202020204" pitchFamily="34" charset="0"/>
              <a:buChar char="•"/>
              <a:defRPr/>
            </a:pPr>
            <a:endParaRPr lang="en-AU">
              <a:latin typeface="Calibri"/>
              <a:ea typeface="ＭＳ Ｐゴシック"/>
              <a:cs typeface="Arial"/>
            </a:endParaRPr>
          </a:p>
          <a:p>
            <a:pPr marL="0" indent="0">
              <a:spcBef>
                <a:spcPts val="425"/>
              </a:spcBef>
              <a:defRPr/>
            </a:pPr>
            <a:endParaRPr lang="en-AU">
              <a:latin typeface="Calibri"/>
              <a:ea typeface="ＭＳ Ｐゴシック"/>
              <a:cs typeface="Courier New"/>
            </a:endParaRPr>
          </a:p>
          <a:p>
            <a:pPr>
              <a:spcBef>
                <a:spcPts val="425"/>
              </a:spcBef>
              <a:buClr>
                <a:srgbClr val="000000"/>
              </a:buClr>
              <a:buSzPct val="100000"/>
              <a:buFont typeface="Arial,Sans-Serif" panose="020B0604020202020204" pitchFamily="34" charset="0"/>
              <a:buChar char="•"/>
              <a:defRPr/>
            </a:pPr>
            <a:endParaRPr lang="en-US">
              <a:latin typeface="Calibri"/>
              <a:ea typeface="ＭＳ Ｐゴシック"/>
              <a:cs typeface="Arial"/>
            </a:endParaRPr>
          </a:p>
          <a:p>
            <a:pPr>
              <a:spcBef>
                <a:spcPts val="425"/>
              </a:spcBef>
              <a:buClr>
                <a:srgbClr val="000000"/>
              </a:buClr>
              <a:buSzPct val="100000"/>
              <a:buFont typeface="Arial,Sans-Serif" panose="020B0604020202020204" pitchFamily="34" charset="0"/>
              <a:buChar char="•"/>
              <a:defRPr/>
            </a:pPr>
            <a:r>
              <a:rPr lang="en-US">
                <a:latin typeface="Calibri"/>
                <a:ea typeface="ＭＳ Ｐゴシック"/>
                <a:cs typeface="Arial"/>
              </a:rPr>
              <a:t>The </a:t>
            </a:r>
            <a:r>
              <a:rPr lang="en-US" err="1">
                <a:solidFill>
                  <a:srgbClr val="C00000"/>
                </a:solidFill>
                <a:latin typeface="Courier New"/>
                <a:ea typeface="ＭＳ Ｐゴシック"/>
                <a:cs typeface="Arial"/>
              </a:rPr>
              <a:t>typeOf</a:t>
            </a:r>
            <a:r>
              <a:rPr lang="en-US">
                <a:latin typeface="Calibri"/>
                <a:ea typeface="ＭＳ Ｐゴシック"/>
                <a:cs typeface="Arial"/>
              </a:rPr>
              <a:t> function returns the current type of its argument</a:t>
            </a:r>
          </a:p>
          <a:p>
            <a:pPr lvl="1">
              <a:lnSpc>
                <a:spcPct val="90000"/>
              </a:lnSpc>
              <a:spcBef>
                <a:spcPts val="450"/>
              </a:spcBef>
              <a:buFont typeface="Arial" panose="020B0604020202020204" pitchFamily="34" charset="0"/>
              <a:buChar char="–"/>
              <a:defRPr/>
            </a:pPr>
            <a:r>
              <a:rPr lang="en-US">
                <a:latin typeface="Calibri"/>
                <a:ea typeface="Calibri"/>
                <a:cs typeface="Calibri"/>
              </a:rPr>
              <a:t>returns “number” or “string” or “</a:t>
            </a:r>
            <a:r>
              <a:rPr lang="en-US" err="1">
                <a:latin typeface="Calibri"/>
                <a:ea typeface="Calibri"/>
                <a:cs typeface="Calibri"/>
              </a:rPr>
              <a:t>boolean</a:t>
            </a:r>
            <a:r>
              <a:rPr lang="en-US">
                <a:latin typeface="Calibri"/>
                <a:ea typeface="Calibri"/>
                <a:cs typeface="Calibri"/>
              </a:rPr>
              <a:t>” for primitive types</a:t>
            </a:r>
            <a:endParaRPr lang="en-US">
              <a:solidFill>
                <a:srgbClr val="808080"/>
              </a:solidFill>
              <a:latin typeface="Calibri"/>
              <a:ea typeface="Calibri"/>
              <a:cs typeface="Calibri"/>
            </a:endParaRPr>
          </a:p>
          <a:p>
            <a:pPr lvl="1">
              <a:lnSpc>
                <a:spcPct val="90000"/>
              </a:lnSpc>
              <a:spcBef>
                <a:spcPts val="450"/>
              </a:spcBef>
              <a:buFont typeface="Arial" panose="020B0604020202020204" pitchFamily="34" charset="0"/>
              <a:buChar char="–"/>
              <a:defRPr/>
            </a:pPr>
            <a:r>
              <a:rPr lang="en-US">
                <a:latin typeface="Calibri"/>
                <a:ea typeface="Calibri"/>
                <a:cs typeface="Calibri"/>
              </a:rPr>
              <a:t>returns “object” for an object or null</a:t>
            </a:r>
            <a:endParaRPr lang="en-US">
              <a:solidFill>
                <a:srgbClr val="808080"/>
              </a:solidFill>
              <a:latin typeface="Calibri"/>
              <a:ea typeface="Calibri"/>
              <a:cs typeface="Calibri"/>
            </a:endParaRPr>
          </a:p>
          <a:p>
            <a:pPr lvl="1">
              <a:lnSpc>
                <a:spcPct val="90000"/>
              </a:lnSpc>
              <a:spcBef>
                <a:spcPts val="450"/>
              </a:spcBef>
              <a:buFont typeface="Arial" panose="020B0604020202020204" pitchFamily="34" charset="0"/>
              <a:buChar char="–"/>
              <a:defRPr/>
            </a:pPr>
            <a:r>
              <a:rPr lang="en-US">
                <a:latin typeface="Calibri"/>
                <a:ea typeface="Calibri"/>
                <a:cs typeface="Calibri"/>
              </a:rPr>
              <a:t>returns "function" for functions</a:t>
            </a:r>
          </a:p>
          <a:p>
            <a:pPr lvl="1">
              <a:lnSpc>
                <a:spcPct val="90000"/>
              </a:lnSpc>
              <a:spcBef>
                <a:spcPts val="450"/>
              </a:spcBef>
              <a:buFont typeface="Arial" panose="020B0604020202020204" pitchFamily="34" charset="0"/>
              <a:buChar char="–"/>
              <a:defRPr/>
            </a:pPr>
            <a:r>
              <a:rPr lang="en-US">
                <a:latin typeface="Calibri"/>
                <a:ea typeface="Calibri"/>
                <a:cs typeface="Calibri"/>
              </a:rPr>
              <a:t>returns "undefined" for </a:t>
            </a:r>
            <a:r>
              <a:rPr lang="en-US" err="1">
                <a:latin typeface="Calibri"/>
                <a:ea typeface="Calibri"/>
                <a:cs typeface="Calibri"/>
              </a:rPr>
              <a:t>uninitialised</a:t>
            </a:r>
            <a:r>
              <a:rPr lang="en-US">
                <a:latin typeface="Calibri"/>
                <a:ea typeface="Calibri"/>
                <a:cs typeface="Calibri"/>
              </a:rPr>
              <a:t> variables</a:t>
            </a:r>
          </a:p>
          <a:p>
            <a:pPr>
              <a:spcBef>
                <a:spcPts val="425"/>
              </a:spcBef>
              <a:buFont typeface="Arial,Sans-Serif" panose="020B0604020202020204" pitchFamily="34" charset="0"/>
              <a:buChar char="•"/>
              <a:defRPr/>
            </a:pPr>
            <a:endParaRPr lang="en-AU">
              <a:latin typeface="Calibri"/>
              <a:ea typeface="ＭＳ Ｐゴシック"/>
              <a:cs typeface="Arial"/>
            </a:endParaRPr>
          </a:p>
          <a:p>
            <a:pPr lvl="1" eaLnBrk="1" hangingPunct="1">
              <a:lnSpc>
                <a:spcPct val="90000"/>
              </a:lnSpc>
              <a:spcBef>
                <a:spcPts val="400"/>
              </a:spcBef>
              <a:buClr>
                <a:srgbClr val="000000"/>
              </a:buClr>
              <a:buSzPct val="100000"/>
              <a:buFont typeface="Arial" panose="020B0604020202020204" pitchFamily="34" charset="0"/>
              <a:buChar char="–"/>
              <a:defRPr/>
            </a:pPr>
            <a:endParaRPr lang="en-US" altLang="en-US">
              <a:latin typeface="Calibri"/>
              <a:ea typeface="ＭＳ Ｐゴシック"/>
              <a:cs typeface="Arial"/>
            </a:endParaRPr>
          </a:p>
          <a:p>
            <a:pPr eaLnBrk="1" hangingPunct="1">
              <a:lnSpc>
                <a:spcPct val="90000"/>
              </a:lnSpc>
              <a:spcBef>
                <a:spcPts val="450"/>
              </a:spcBef>
              <a:buClr>
                <a:srgbClr val="000000"/>
              </a:buClr>
              <a:buSzPct val="100000"/>
              <a:buFont typeface="Arial" panose="020B0604020202020204" pitchFamily="34" charset="0"/>
              <a:buChar char="•"/>
              <a:defRPr/>
            </a:pPr>
            <a:endParaRPr lang="en-US" altLang="en-US">
              <a:latin typeface="Calibri"/>
              <a:cs typeface="Arial"/>
            </a:endParaRPr>
          </a:p>
          <a:p>
            <a:pPr marL="340995" eaLnBrk="1" hangingPunct="1">
              <a:lnSpc>
                <a:spcPct val="90000"/>
              </a:lnSpc>
              <a:spcBef>
                <a:spcPts val="450"/>
              </a:spcBef>
              <a:buSzPct val="100000"/>
              <a:defRPr/>
            </a:pPr>
            <a:endParaRPr lang="en-US" altLang="en-US">
              <a:latin typeface="Calibri"/>
              <a:cs typeface="Courier New" panose="02070309020205020404" pitchFamily="49" charset="0"/>
            </a:endParaRPr>
          </a:p>
        </p:txBody>
      </p:sp>
      <p:pic>
        <p:nvPicPr>
          <p:cNvPr id="3" name="Picture 2" descr="Banana Peel Drawing">
            <a:extLst>
              <a:ext uri="{FF2B5EF4-FFF2-40B4-BE49-F238E27FC236}">
                <a16:creationId xmlns:a16="http://schemas.microsoft.com/office/drawing/2014/main" id="{D6288601-6083-22C0-C4F6-6DFBF0955879}"/>
              </a:ext>
            </a:extLst>
          </p:cNvPr>
          <p:cNvPicPr>
            <a:picLocks noChangeAspect="1"/>
          </p:cNvPicPr>
          <p:nvPr/>
        </p:nvPicPr>
        <p:blipFill rotWithShape="1">
          <a:blip r:embed="rId3"/>
          <a:srcRect l="7234" t="18644" r="9479" b="17062"/>
          <a:stretch/>
        </p:blipFill>
        <p:spPr>
          <a:xfrm>
            <a:off x="7226289" y="2662454"/>
            <a:ext cx="1553621" cy="1199332"/>
          </a:xfrm>
          <a:prstGeom prst="rect">
            <a:avLst/>
          </a:prstGeom>
        </p:spPr>
      </p:pic>
      <p:sp>
        <p:nvSpPr>
          <p:cNvPr id="5" name="Google Shape;350;p3">
            <a:extLst>
              <a:ext uri="{FF2B5EF4-FFF2-40B4-BE49-F238E27FC236}">
                <a16:creationId xmlns:a16="http://schemas.microsoft.com/office/drawing/2014/main" id="{327DFF36-C26D-102B-4436-546D85EBB3CF}"/>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typing</a:t>
            </a:r>
            <a:endParaRPr lang="en-US" err="1">
              <a:cs typeface="Arial"/>
            </a:endParaRPr>
          </a:p>
        </p:txBody>
      </p:sp>
      <p:pic>
        <p:nvPicPr>
          <p:cNvPr id="2" name="Picture 1" descr="A close up of a number&#10;&#10;Description automatically generated">
            <a:extLst>
              <a:ext uri="{FF2B5EF4-FFF2-40B4-BE49-F238E27FC236}">
                <a16:creationId xmlns:a16="http://schemas.microsoft.com/office/drawing/2014/main" id="{23F5A7FC-1262-7DA5-2F62-306607A5D98F}"/>
              </a:ext>
            </a:extLst>
          </p:cNvPr>
          <p:cNvPicPr>
            <a:picLocks noChangeAspect="1"/>
          </p:cNvPicPr>
          <p:nvPr/>
        </p:nvPicPr>
        <p:blipFill rotWithShape="1">
          <a:blip r:embed="rId4"/>
          <a:srcRect r="-283" b="6897"/>
          <a:stretch/>
        </p:blipFill>
        <p:spPr>
          <a:xfrm>
            <a:off x="2980969" y="3114833"/>
            <a:ext cx="3362298" cy="51435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BE10D7F2-85F8-7BE8-972B-FE15A853BFCA}"/>
              </a:ext>
            </a:extLst>
          </p:cNvPr>
          <p:cNvSpPr txBox="1">
            <a:spLocks noChangeArrowheads="1"/>
          </p:cNvSpPr>
          <p:nvPr/>
        </p:nvSpPr>
        <p:spPr bwMode="auto">
          <a:xfrm>
            <a:off x="450850" y="1557338"/>
            <a:ext cx="8048698" cy="4967287"/>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a:lnSpc>
                <a:spcPct val="90000"/>
              </a:lnSpc>
              <a:spcBef>
                <a:spcPts val="450"/>
              </a:spcBef>
              <a:buFont typeface="Arial,Sans-Serif" panose="020B0604020202020204" pitchFamily="34" charset="0"/>
              <a:buChar char="•"/>
              <a:defRPr/>
            </a:pPr>
            <a:r>
              <a:rPr lang="en-US" dirty="0">
                <a:latin typeface="Calibri"/>
                <a:ea typeface="Calibri"/>
                <a:cs typeface="Calibri"/>
              </a:rPr>
              <a:t>JavaScript attempts to convert values to be able to perform operations</a:t>
            </a:r>
            <a:endParaRPr lang="en-US" dirty="0">
              <a:solidFill>
                <a:srgbClr val="808080"/>
              </a:solidFill>
              <a:latin typeface="Calibri"/>
              <a:ea typeface="Calibri"/>
              <a:cs typeface="Calibri"/>
            </a:endParaRPr>
          </a:p>
          <a:p>
            <a:pPr>
              <a:lnSpc>
                <a:spcPct val="90000"/>
              </a:lnSpc>
              <a:spcBef>
                <a:spcPts val="450"/>
              </a:spcBef>
              <a:buFont typeface="Arial,Sans-Serif" panose="020B0604020202020204" pitchFamily="34" charset="0"/>
              <a:buChar char="•"/>
              <a:defRPr/>
            </a:pPr>
            <a:endParaRPr lang="en-US">
              <a:latin typeface="Calibri"/>
              <a:ea typeface="Calibri"/>
              <a:cs typeface="Calibri"/>
            </a:endParaRPr>
          </a:p>
          <a:p>
            <a:pPr>
              <a:lnSpc>
                <a:spcPct val="90000"/>
              </a:lnSpc>
              <a:spcBef>
                <a:spcPts val="450"/>
              </a:spcBef>
              <a:buFont typeface="Arial,Sans-Serif" panose="020B0604020202020204" pitchFamily="34" charset="0"/>
              <a:buChar char="•"/>
              <a:defRPr/>
            </a:pPr>
            <a:r>
              <a:rPr lang="en-US" dirty="0">
                <a:latin typeface="Calibri"/>
                <a:ea typeface="Calibri"/>
                <a:cs typeface="Calibri"/>
              </a:rPr>
              <a:t>When a Number is expected:</a:t>
            </a:r>
            <a:endParaRPr lang="en-US" dirty="0">
              <a:solidFill>
                <a:srgbClr val="808080"/>
              </a:solidFill>
              <a:latin typeface="Calibri"/>
              <a:ea typeface="Calibri"/>
              <a:cs typeface="Calibri"/>
            </a:endParaRPr>
          </a:p>
          <a:p>
            <a:pPr lvl="1">
              <a:lnSpc>
                <a:spcPct val="90000"/>
              </a:lnSpc>
              <a:spcBef>
                <a:spcPts val="450"/>
              </a:spcBef>
              <a:buFont typeface="Arial,Sans-Serif" panose="020B0604020202020204" pitchFamily="34" charset="0"/>
              <a:buChar char="•"/>
              <a:defRPr/>
            </a:pPr>
            <a:r>
              <a:rPr lang="en-US" dirty="0">
                <a:latin typeface="Courier New"/>
                <a:ea typeface="Calibri"/>
                <a:cs typeface="Calibri"/>
              </a:rPr>
              <a:t>true</a:t>
            </a:r>
            <a:r>
              <a:rPr lang="en-US" dirty="0">
                <a:latin typeface="Calibri"/>
                <a:ea typeface="Calibri"/>
                <a:cs typeface="Calibri"/>
              </a:rPr>
              <a:t> and </a:t>
            </a:r>
            <a:r>
              <a:rPr lang="en-US" dirty="0">
                <a:latin typeface="Courier New"/>
                <a:ea typeface="Calibri"/>
                <a:cs typeface="Calibri"/>
              </a:rPr>
              <a:t>false</a:t>
            </a:r>
            <a:r>
              <a:rPr lang="en-US" dirty="0">
                <a:latin typeface="Calibri"/>
                <a:ea typeface="Calibri"/>
                <a:cs typeface="Calibri"/>
              </a:rPr>
              <a:t> are converted to </a:t>
            </a:r>
            <a:r>
              <a:rPr lang="en-US" dirty="0">
                <a:latin typeface="Courier New"/>
                <a:ea typeface="Calibri"/>
                <a:cs typeface="Calibri"/>
              </a:rPr>
              <a:t>1</a:t>
            </a:r>
            <a:r>
              <a:rPr lang="en-US" dirty="0">
                <a:latin typeface="Calibri"/>
                <a:ea typeface="Calibri"/>
                <a:cs typeface="Calibri"/>
              </a:rPr>
              <a:t> and </a:t>
            </a:r>
            <a:r>
              <a:rPr lang="en-US" dirty="0">
                <a:latin typeface="Courier New"/>
                <a:ea typeface="Calibri"/>
                <a:cs typeface="Calibri"/>
              </a:rPr>
              <a:t>0</a:t>
            </a:r>
            <a:r>
              <a:rPr lang="en-US" dirty="0">
                <a:latin typeface="Calibri"/>
                <a:ea typeface="Calibri"/>
                <a:cs typeface="Calibri"/>
              </a:rPr>
              <a:t>,    e.g.    </a:t>
            </a:r>
            <a:r>
              <a:rPr lang="en-US" dirty="0">
                <a:latin typeface="Courier New"/>
                <a:ea typeface="Calibri"/>
                <a:cs typeface="Calibri"/>
              </a:rPr>
              <a:t>4 - true </a:t>
            </a:r>
            <a:r>
              <a:rPr lang="en-US" dirty="0">
                <a:solidFill>
                  <a:srgbClr val="00B050"/>
                </a:solidFill>
                <a:latin typeface="Courier New"/>
                <a:ea typeface="Calibri"/>
                <a:cs typeface="Calibri"/>
              </a:rPr>
              <a:t>// = 3</a:t>
            </a:r>
          </a:p>
          <a:p>
            <a:pPr marL="742950" lvl="1" indent="-285750">
              <a:lnSpc>
                <a:spcPct val="90000"/>
              </a:lnSpc>
              <a:spcBef>
                <a:spcPts val="450"/>
              </a:spcBef>
              <a:buFont typeface="Arial,Sans-Serif" panose="020B0604020202020204" pitchFamily="34" charset="0"/>
              <a:buChar char="•"/>
              <a:defRPr/>
            </a:pPr>
            <a:r>
              <a:rPr lang="en-US" dirty="0">
                <a:latin typeface="Calibri"/>
                <a:ea typeface="Calibri"/>
                <a:cs typeface="Calibri"/>
              </a:rPr>
              <a:t>Strings are converted to their value or </a:t>
            </a:r>
            <a:r>
              <a:rPr lang="en-US" dirty="0" err="1">
                <a:latin typeface="Calibri"/>
                <a:ea typeface="Calibri"/>
                <a:cs typeface="Calibri"/>
              </a:rPr>
              <a:t>NaN</a:t>
            </a:r>
            <a:r>
              <a:rPr lang="en-US" dirty="0">
                <a:latin typeface="Calibri"/>
                <a:ea typeface="Calibri"/>
                <a:cs typeface="Calibri"/>
              </a:rPr>
              <a:t>,   e.g.  </a:t>
            </a:r>
            <a:r>
              <a:rPr lang="en-US" dirty="0">
                <a:latin typeface="Arial"/>
                <a:ea typeface="Calibri"/>
                <a:cs typeface="Arial"/>
              </a:rPr>
              <a:t>7 * “3” </a:t>
            </a:r>
            <a:r>
              <a:rPr lang="en-US" dirty="0">
                <a:solidFill>
                  <a:srgbClr val="00B050"/>
                </a:solidFill>
                <a:latin typeface="Courier New"/>
                <a:ea typeface="Calibri"/>
                <a:cs typeface="Courier New"/>
              </a:rPr>
              <a:t>// = 21</a:t>
            </a:r>
            <a:endParaRPr lang="en-US" dirty="0">
              <a:latin typeface="Courier New"/>
              <a:ea typeface="Calibri"/>
              <a:cs typeface="Courier New"/>
            </a:endParaRPr>
          </a:p>
          <a:p>
            <a:pPr lvl="1">
              <a:lnSpc>
                <a:spcPct val="90000"/>
              </a:lnSpc>
              <a:spcBef>
                <a:spcPts val="450"/>
              </a:spcBef>
              <a:buFont typeface="Arial,Sans-Serif" panose="020B0604020202020204" pitchFamily="34" charset="0"/>
              <a:buChar char="•"/>
              <a:defRPr/>
            </a:pPr>
            <a:r>
              <a:rPr lang="en-US" dirty="0">
                <a:latin typeface="Courier New"/>
                <a:ea typeface="Calibri"/>
                <a:cs typeface="Calibri"/>
              </a:rPr>
              <a:t>null</a:t>
            </a:r>
            <a:r>
              <a:rPr lang="en-US" dirty="0">
                <a:latin typeface="Calibri"/>
                <a:ea typeface="Calibri"/>
                <a:cs typeface="Calibri"/>
              </a:rPr>
              <a:t> is converted to 0</a:t>
            </a:r>
            <a:endParaRPr lang="en-US" dirty="0">
              <a:solidFill>
                <a:srgbClr val="808080"/>
              </a:solidFill>
              <a:latin typeface="Courier New"/>
              <a:ea typeface="Calibri"/>
              <a:cs typeface="Calibri"/>
            </a:endParaRPr>
          </a:p>
          <a:p>
            <a:pPr lvl="1">
              <a:lnSpc>
                <a:spcPct val="90000"/>
              </a:lnSpc>
              <a:spcBef>
                <a:spcPts val="450"/>
              </a:spcBef>
              <a:buFont typeface="Arial,Sans-Serif" panose="020B0604020202020204" pitchFamily="34" charset="0"/>
              <a:buChar char="•"/>
              <a:defRPr/>
            </a:pPr>
            <a:r>
              <a:rPr lang="en-US" dirty="0">
                <a:latin typeface="Courier New"/>
                <a:ea typeface="Calibri"/>
                <a:cs typeface="Calibri"/>
              </a:rPr>
              <a:t>undefined</a:t>
            </a:r>
            <a:r>
              <a:rPr lang="en-US" dirty="0">
                <a:latin typeface="Calibri"/>
                <a:ea typeface="Calibri"/>
                <a:cs typeface="Calibri"/>
              </a:rPr>
              <a:t> is converted to </a:t>
            </a:r>
            <a:r>
              <a:rPr lang="en-US" dirty="0" err="1">
                <a:latin typeface="Courier New"/>
                <a:ea typeface="Calibri"/>
                <a:cs typeface="Calibri"/>
              </a:rPr>
              <a:t>NaN</a:t>
            </a:r>
            <a:endParaRPr lang="en-US" dirty="0">
              <a:solidFill>
                <a:srgbClr val="808080"/>
              </a:solidFill>
              <a:latin typeface="Courier New"/>
              <a:ea typeface="Calibri"/>
              <a:cs typeface="Calibri"/>
            </a:endParaRPr>
          </a:p>
          <a:p>
            <a:pPr>
              <a:lnSpc>
                <a:spcPct val="90000"/>
              </a:lnSpc>
              <a:spcBef>
                <a:spcPts val="450"/>
              </a:spcBef>
              <a:buFont typeface="Arial,Sans-Serif" panose="020B0604020202020204" pitchFamily="34" charset="0"/>
              <a:buChar char="•"/>
              <a:defRPr/>
            </a:pPr>
            <a:endParaRPr lang="en-US">
              <a:latin typeface="Calibri"/>
              <a:ea typeface="Calibri"/>
              <a:cs typeface="Calibri"/>
            </a:endParaRPr>
          </a:p>
          <a:p>
            <a:pPr>
              <a:lnSpc>
                <a:spcPct val="90000"/>
              </a:lnSpc>
              <a:spcBef>
                <a:spcPts val="450"/>
              </a:spcBef>
              <a:buFont typeface="Arial,Sans-Serif" panose="020B0604020202020204" pitchFamily="34" charset="0"/>
              <a:buChar char="•"/>
              <a:defRPr/>
            </a:pPr>
            <a:r>
              <a:rPr lang="en-US" dirty="0">
                <a:latin typeface="Calibri"/>
                <a:ea typeface="Calibri"/>
                <a:cs typeface="Calibri"/>
              </a:rPr>
              <a:t>When a String is expected:</a:t>
            </a:r>
          </a:p>
          <a:p>
            <a:pPr lvl="1" indent="-342900">
              <a:lnSpc>
                <a:spcPct val="90000"/>
              </a:lnSpc>
              <a:spcBef>
                <a:spcPts val="450"/>
              </a:spcBef>
              <a:buFont typeface="Arial,Sans-Serif" panose="020B0604020202020204" pitchFamily="34" charset="0"/>
              <a:buChar char="•"/>
              <a:defRPr/>
            </a:pPr>
            <a:r>
              <a:rPr lang="en-US" dirty="0">
                <a:latin typeface="Calibri"/>
                <a:ea typeface="Calibri"/>
                <a:cs typeface="Calibri"/>
              </a:rPr>
              <a:t>Numbers are converted to their string value, e.g. 1 -&gt; "1"</a:t>
            </a:r>
          </a:p>
          <a:p>
            <a:pPr lvl="1" indent="-342900">
              <a:lnSpc>
                <a:spcPct val="90000"/>
              </a:lnSpc>
              <a:spcBef>
                <a:spcPts val="450"/>
              </a:spcBef>
              <a:buFont typeface="Arial,Sans-Serif" panose="020B0604020202020204" pitchFamily="34" charset="0"/>
              <a:buChar char="•"/>
              <a:defRPr/>
            </a:pPr>
            <a:r>
              <a:rPr lang="en-US" dirty="0">
                <a:latin typeface="Calibri"/>
                <a:ea typeface="Calibri"/>
                <a:cs typeface="Calibri"/>
              </a:rPr>
              <a:t>Booleans are converted to </a:t>
            </a:r>
            <a:r>
              <a:rPr lang="en-US" dirty="0">
                <a:latin typeface="Courier New"/>
                <a:ea typeface="Calibri"/>
                <a:cs typeface="Calibri"/>
              </a:rPr>
              <a:t>"true"</a:t>
            </a:r>
            <a:r>
              <a:rPr lang="en-US" dirty="0">
                <a:latin typeface="Calibri"/>
                <a:ea typeface="Calibri"/>
                <a:cs typeface="Calibri"/>
              </a:rPr>
              <a:t> and </a:t>
            </a:r>
            <a:r>
              <a:rPr lang="en-US" dirty="0">
                <a:latin typeface="Courier New"/>
                <a:ea typeface="Calibri"/>
                <a:cs typeface="Calibri"/>
              </a:rPr>
              <a:t>"false"</a:t>
            </a:r>
          </a:p>
          <a:p>
            <a:pPr lvl="1" indent="-342900">
              <a:lnSpc>
                <a:spcPct val="90000"/>
              </a:lnSpc>
              <a:spcBef>
                <a:spcPts val="450"/>
              </a:spcBef>
              <a:buFont typeface="Arial,Sans-Serif" panose="020B0604020202020204" pitchFamily="34" charset="0"/>
              <a:buChar char="•"/>
              <a:defRPr/>
            </a:pPr>
            <a:r>
              <a:rPr lang="en-US" dirty="0">
                <a:latin typeface="Courier New"/>
                <a:ea typeface="Calibri"/>
                <a:cs typeface="Calibri"/>
              </a:rPr>
              <a:t>null</a:t>
            </a:r>
            <a:r>
              <a:rPr lang="en-US" dirty="0">
                <a:latin typeface="Calibri"/>
                <a:ea typeface="Calibri"/>
                <a:cs typeface="Calibri"/>
              </a:rPr>
              <a:t> is converted to </a:t>
            </a:r>
            <a:r>
              <a:rPr lang="en-US" dirty="0">
                <a:latin typeface="Courier New"/>
                <a:ea typeface="Calibri"/>
                <a:cs typeface="Calibri"/>
              </a:rPr>
              <a:t>"null"</a:t>
            </a:r>
          </a:p>
          <a:p>
            <a:pPr lvl="1" indent="-342900">
              <a:lnSpc>
                <a:spcPct val="90000"/>
              </a:lnSpc>
              <a:spcBef>
                <a:spcPts val="450"/>
              </a:spcBef>
              <a:buFont typeface="Arial,Sans-Serif" panose="020B0604020202020204" pitchFamily="34" charset="0"/>
              <a:buChar char="•"/>
              <a:defRPr/>
            </a:pPr>
            <a:r>
              <a:rPr lang="en-US" dirty="0">
                <a:latin typeface="Courier New"/>
                <a:ea typeface="Calibri"/>
                <a:cs typeface="Calibri"/>
              </a:rPr>
              <a:t>undefined</a:t>
            </a:r>
            <a:r>
              <a:rPr lang="en-US" dirty="0">
                <a:latin typeface="Calibri"/>
                <a:ea typeface="Calibri"/>
                <a:cs typeface="Calibri"/>
              </a:rPr>
              <a:t> is converted "undefined"</a:t>
            </a:r>
          </a:p>
        </p:txBody>
      </p:sp>
      <p:pic>
        <p:nvPicPr>
          <p:cNvPr id="3" name="Picture 2" descr="Banana Peel Drawing">
            <a:extLst>
              <a:ext uri="{FF2B5EF4-FFF2-40B4-BE49-F238E27FC236}">
                <a16:creationId xmlns:a16="http://schemas.microsoft.com/office/drawing/2014/main" id="{D6288601-6083-22C0-C4F6-6DFBF0955879}"/>
              </a:ext>
            </a:extLst>
          </p:cNvPr>
          <p:cNvPicPr>
            <a:picLocks noChangeAspect="1"/>
          </p:cNvPicPr>
          <p:nvPr/>
        </p:nvPicPr>
        <p:blipFill rotWithShape="1">
          <a:blip r:embed="rId3"/>
          <a:srcRect l="7234" t="18644" r="9479" b="17062"/>
          <a:stretch/>
        </p:blipFill>
        <p:spPr>
          <a:xfrm>
            <a:off x="7590497" y="1074497"/>
            <a:ext cx="1553621" cy="1199332"/>
          </a:xfrm>
          <a:prstGeom prst="rect">
            <a:avLst/>
          </a:prstGeom>
        </p:spPr>
      </p:pic>
      <p:sp>
        <p:nvSpPr>
          <p:cNvPr id="4" name="Google Shape;350;p3">
            <a:extLst>
              <a:ext uri="{FF2B5EF4-FFF2-40B4-BE49-F238E27FC236}">
                <a16:creationId xmlns:a16="http://schemas.microsoft.com/office/drawing/2014/main" id="{0025CF80-F3A7-BCBB-204F-249D0DDB4011}"/>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implicit type conversion</a:t>
            </a:r>
            <a:endParaRPr lang="en-US" err="1">
              <a:cs typeface="Arial"/>
            </a:endParaRPr>
          </a:p>
        </p:txBody>
      </p:sp>
    </p:spTree>
    <p:extLst>
      <p:ext uri="{BB962C8B-B14F-4D97-AF65-F5344CB8AC3E}">
        <p14:creationId xmlns:p14="http://schemas.microsoft.com/office/powerpoint/2010/main" val="320267311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BE10D7F2-85F8-7BE8-972B-FE15A853BFCA}"/>
              </a:ext>
            </a:extLst>
          </p:cNvPr>
          <p:cNvSpPr txBox="1">
            <a:spLocks noChangeArrowheads="1"/>
          </p:cNvSpPr>
          <p:nvPr/>
        </p:nvSpPr>
        <p:spPr bwMode="auto">
          <a:xfrm>
            <a:off x="507763" y="1434027"/>
            <a:ext cx="8048698" cy="4967287"/>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a:lnSpc>
                <a:spcPct val="90000"/>
              </a:lnSpc>
              <a:spcBef>
                <a:spcPts val="450"/>
              </a:spcBef>
              <a:buFont typeface="Arial,Sans-Serif" panose="020B0604020202020204" pitchFamily="34" charset="0"/>
              <a:buChar char="•"/>
              <a:defRPr/>
            </a:pPr>
            <a:r>
              <a:rPr lang="en-US">
                <a:latin typeface="Calibri"/>
                <a:ea typeface="Calibri"/>
                <a:cs typeface="Calibri"/>
              </a:rPr>
              <a:t>When a Boolean is expected:</a:t>
            </a:r>
            <a:endParaRPr lang="en-US">
              <a:solidFill>
                <a:srgbClr val="808080"/>
              </a:solidFill>
              <a:latin typeface="Calibri"/>
              <a:ea typeface="Calibri"/>
              <a:cs typeface="Calibri"/>
            </a:endParaRPr>
          </a:p>
          <a:p>
            <a:pPr marL="742950" lvl="1" indent="-285750">
              <a:lnSpc>
                <a:spcPct val="90000"/>
              </a:lnSpc>
              <a:spcBef>
                <a:spcPts val="400"/>
              </a:spcBef>
              <a:buAutoNum type="arabicPeriod"/>
              <a:defRPr/>
            </a:pPr>
            <a:r>
              <a:rPr lang="en-US">
                <a:latin typeface="Calibri"/>
                <a:ea typeface="Calibri"/>
                <a:cs typeface="Calibri"/>
              </a:rPr>
              <a:t>0 is goes to false, all other numbers are interpreted as true</a:t>
            </a:r>
            <a:endParaRPr lang="en-US">
              <a:solidFill>
                <a:srgbClr val="808080"/>
              </a:solidFill>
              <a:latin typeface="Calibri"/>
              <a:ea typeface="Calibri"/>
              <a:cs typeface="Calibri"/>
            </a:endParaRPr>
          </a:p>
          <a:p>
            <a:pPr marL="742950" lvl="1" indent="-285750">
              <a:lnSpc>
                <a:spcPct val="90000"/>
              </a:lnSpc>
              <a:spcBef>
                <a:spcPts val="400"/>
              </a:spcBef>
              <a:buAutoNum type="arabicPeriod"/>
              <a:defRPr/>
            </a:pPr>
            <a:r>
              <a:rPr lang="en-US">
                <a:latin typeface="Calibri"/>
                <a:ea typeface="Calibri"/>
                <a:cs typeface="Calibri"/>
              </a:rPr>
              <a:t>The empty string is interpreted as false,</a:t>
            </a:r>
            <a:endParaRPr lang="en-US">
              <a:solidFill>
                <a:srgbClr val="808080"/>
              </a:solidFill>
              <a:latin typeface="Calibri"/>
              <a:ea typeface="Calibri"/>
              <a:cs typeface="Calibri"/>
            </a:endParaRPr>
          </a:p>
          <a:p>
            <a:pPr marL="742950" lvl="1" indent="-285750">
              <a:lnSpc>
                <a:spcPct val="90000"/>
              </a:lnSpc>
              <a:spcBef>
                <a:spcPts val="400"/>
              </a:spcBef>
              <a:buAutoNum type="arabicPeriod"/>
              <a:defRPr/>
            </a:pPr>
            <a:r>
              <a:rPr lang="en-US">
                <a:latin typeface="Calibri"/>
                <a:ea typeface="Calibri"/>
                <a:cs typeface="Calibri"/>
              </a:rPr>
              <a:t>All other strings (including “0”!) as true</a:t>
            </a:r>
            <a:endParaRPr lang="en-US">
              <a:solidFill>
                <a:srgbClr val="808080"/>
              </a:solidFill>
              <a:latin typeface="Calibri"/>
              <a:ea typeface="Calibri"/>
              <a:cs typeface="Calibri"/>
            </a:endParaRPr>
          </a:p>
          <a:p>
            <a:pPr marL="742950" lvl="1" indent="-285750">
              <a:lnSpc>
                <a:spcPct val="90000"/>
              </a:lnSpc>
              <a:spcBef>
                <a:spcPts val="400"/>
              </a:spcBef>
              <a:buAutoNum type="arabicPeriod"/>
              <a:defRPr/>
            </a:pPr>
            <a:r>
              <a:rPr lang="en-US">
                <a:latin typeface="Calibri"/>
                <a:ea typeface="Calibri"/>
                <a:cs typeface="Calibri"/>
              </a:rPr>
              <a:t>Undefined, </a:t>
            </a:r>
            <a:r>
              <a:rPr lang="en-US" err="1">
                <a:latin typeface="Calibri"/>
                <a:ea typeface="Calibri"/>
                <a:cs typeface="Calibri"/>
              </a:rPr>
              <a:t>NaN</a:t>
            </a:r>
            <a:r>
              <a:rPr lang="en-US">
                <a:latin typeface="Calibri"/>
                <a:ea typeface="Calibri"/>
                <a:cs typeface="Calibri"/>
              </a:rPr>
              <a:t> and null are all interpreted as Boolean false</a:t>
            </a:r>
          </a:p>
          <a:p>
            <a:pPr marL="1200150" indent="-285750">
              <a:lnSpc>
                <a:spcPct val="90000"/>
              </a:lnSpc>
              <a:spcBef>
                <a:spcPts val="450"/>
              </a:spcBef>
              <a:buFont typeface="Arial" panose="020B0604020202020204" pitchFamily="34" charset="0"/>
              <a:buChar char="•"/>
              <a:defRPr/>
            </a:pPr>
            <a:endParaRPr lang="en-US">
              <a:latin typeface="Calibri"/>
              <a:ea typeface="Calibri"/>
              <a:cs typeface="Calibri"/>
            </a:endParaRPr>
          </a:p>
          <a:p>
            <a:pPr marL="285750" indent="-285750">
              <a:spcBef>
                <a:spcPts val="450"/>
              </a:spcBef>
              <a:buFont typeface="Arial,Sans-Serif" panose="020B0604020202020204" pitchFamily="34" charset="0"/>
              <a:buChar char="•"/>
              <a:defRPr/>
            </a:pPr>
            <a:r>
              <a:rPr lang="en-AU">
                <a:latin typeface="Calibri"/>
                <a:ea typeface="Calibri"/>
                <a:cs typeface="Calibri"/>
              </a:rPr>
              <a:t>This behaviour is useful for;</a:t>
            </a:r>
          </a:p>
          <a:p>
            <a:pPr marL="742950" lvl="1" indent="-342900">
              <a:spcBef>
                <a:spcPts val="450"/>
              </a:spcBef>
              <a:buAutoNum type="arabicPeriod"/>
              <a:defRPr/>
            </a:pPr>
            <a:r>
              <a:rPr lang="en-AU">
                <a:latin typeface="Calibri"/>
                <a:ea typeface="Calibri"/>
                <a:cs typeface="Calibri"/>
              </a:rPr>
              <a:t> checking for null objects before accessing their attributes:</a:t>
            </a:r>
            <a:endParaRPr lang="en-US">
              <a:solidFill>
                <a:srgbClr val="808080"/>
              </a:solidFill>
              <a:latin typeface="Calibri"/>
              <a:ea typeface="Calibri"/>
              <a:cs typeface="Calibri"/>
            </a:endParaRPr>
          </a:p>
          <a:p>
            <a:pPr marL="742950" lvl="1" indent="-342900">
              <a:spcBef>
                <a:spcPts val="450"/>
              </a:spcBef>
              <a:buAutoNum type="arabicPeriod"/>
              <a:defRPr/>
            </a:pPr>
            <a:endParaRPr lang="en-AU">
              <a:latin typeface="Calibri"/>
              <a:ea typeface="Calibri"/>
              <a:cs typeface="Calibri"/>
            </a:endParaRPr>
          </a:p>
          <a:p>
            <a:pPr marL="742950" lvl="1" indent="-342900">
              <a:spcBef>
                <a:spcPts val="450"/>
              </a:spcBef>
              <a:buAutoNum type="arabicPeriod"/>
              <a:defRPr/>
            </a:pPr>
            <a:endParaRPr lang="en-AU">
              <a:latin typeface="Calibri"/>
              <a:ea typeface="Calibri"/>
              <a:cs typeface="Calibri"/>
            </a:endParaRPr>
          </a:p>
          <a:p>
            <a:pPr marL="742950" lvl="1" indent="-342900">
              <a:spcBef>
                <a:spcPts val="450"/>
              </a:spcBef>
              <a:buAutoNum type="arabicPeriod"/>
              <a:defRPr/>
            </a:pPr>
            <a:r>
              <a:rPr lang="en-AU">
                <a:latin typeface="Calibri"/>
                <a:ea typeface="Calibri"/>
                <a:cs typeface="Calibri"/>
              </a:rPr>
              <a:t>Or for setting their default values:</a:t>
            </a:r>
            <a:endParaRPr lang="en-US">
              <a:solidFill>
                <a:srgbClr val="808080"/>
              </a:solidFill>
              <a:latin typeface="Calibri"/>
              <a:ea typeface="Calibri"/>
              <a:cs typeface="Calibri"/>
            </a:endParaRPr>
          </a:p>
          <a:p>
            <a:pPr marL="0" indent="0">
              <a:spcBef>
                <a:spcPts val="450"/>
              </a:spcBef>
              <a:defRPr/>
            </a:pPr>
            <a:r>
              <a:rPr lang="en-AU">
                <a:latin typeface="Calibri"/>
                <a:ea typeface="Calibri"/>
                <a:cs typeface="Calibri"/>
              </a:rPr>
              <a:t>            </a:t>
            </a:r>
          </a:p>
          <a:p>
            <a:pPr>
              <a:spcBef>
                <a:spcPts val="450"/>
              </a:spcBef>
              <a:buFont typeface="Arial" panose="020B0604020202020204" pitchFamily="34" charset="0"/>
              <a:buChar char="•"/>
              <a:defRPr/>
            </a:pPr>
            <a:endParaRPr lang="en-AU">
              <a:latin typeface="Calibri"/>
              <a:ea typeface="Calibri"/>
              <a:cs typeface="Arial"/>
            </a:endParaRPr>
          </a:p>
          <a:p>
            <a:pPr>
              <a:spcBef>
                <a:spcPts val="450"/>
              </a:spcBef>
              <a:buFont typeface="Arial" panose="020B0604020202020204" pitchFamily="34" charset="0"/>
              <a:buChar char="•"/>
              <a:defRPr/>
            </a:pPr>
            <a:r>
              <a:rPr lang="en-AU">
                <a:latin typeface="Calibri"/>
                <a:ea typeface="Calibri"/>
                <a:cs typeface="Arial"/>
              </a:rPr>
              <a:t>All these conversions can be applied manually be calling the functions Number(...), String(...), Boolean(...) on the argument to be coerced.</a:t>
            </a:r>
          </a:p>
          <a:p>
            <a:pPr>
              <a:spcBef>
                <a:spcPts val="450"/>
              </a:spcBef>
              <a:buFont typeface="Arial" panose="020B0604020202020204" pitchFamily="34" charset="0"/>
              <a:buChar char="•"/>
              <a:defRPr/>
            </a:pPr>
            <a:endParaRPr lang="en-AU">
              <a:latin typeface="Calibri"/>
              <a:ea typeface="Calibri"/>
              <a:cs typeface="Calibri"/>
            </a:endParaRPr>
          </a:p>
          <a:p>
            <a:pPr marL="1200150">
              <a:lnSpc>
                <a:spcPct val="90000"/>
              </a:lnSpc>
              <a:spcBef>
                <a:spcPts val="450"/>
              </a:spcBef>
              <a:buFont typeface="Arial,Sans-Serif" panose="020B0604020202020204" pitchFamily="34" charset="0"/>
              <a:buChar char="•"/>
              <a:defRPr/>
            </a:pPr>
            <a:endParaRPr lang="en-US">
              <a:latin typeface="Calibri"/>
              <a:ea typeface="Calibri"/>
              <a:cs typeface="Arial"/>
            </a:endParaRPr>
          </a:p>
          <a:p>
            <a:pPr>
              <a:spcBef>
                <a:spcPts val="450"/>
              </a:spcBef>
              <a:buFont typeface="Arial" panose="020B0604020202020204" pitchFamily="34" charset="0"/>
              <a:buChar char="•"/>
              <a:defRPr/>
            </a:pPr>
            <a:endParaRPr lang="en-AU">
              <a:latin typeface="Calibri"/>
              <a:ea typeface="Calibri"/>
              <a:cs typeface="Calibri"/>
            </a:endParaRPr>
          </a:p>
        </p:txBody>
      </p:sp>
      <p:sp>
        <p:nvSpPr>
          <p:cNvPr id="4" name="Google Shape;350;p3">
            <a:extLst>
              <a:ext uri="{FF2B5EF4-FFF2-40B4-BE49-F238E27FC236}">
                <a16:creationId xmlns:a16="http://schemas.microsoft.com/office/drawing/2014/main" id="{0025CF80-F3A7-BCBB-204F-249D0DDB4011}"/>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implicit type conversion</a:t>
            </a:r>
            <a:endParaRPr lang="en-US" err="1">
              <a:cs typeface="Arial"/>
            </a:endParaRPr>
          </a:p>
        </p:txBody>
      </p:sp>
      <p:pic>
        <p:nvPicPr>
          <p:cNvPr id="2" name="Picture 1">
            <a:extLst>
              <a:ext uri="{FF2B5EF4-FFF2-40B4-BE49-F238E27FC236}">
                <a16:creationId xmlns:a16="http://schemas.microsoft.com/office/drawing/2014/main" id="{CE799A5E-AB85-FED0-5FA9-9246F4160BBE}"/>
              </a:ext>
            </a:extLst>
          </p:cNvPr>
          <p:cNvPicPr>
            <a:picLocks noChangeAspect="1"/>
          </p:cNvPicPr>
          <p:nvPr/>
        </p:nvPicPr>
        <p:blipFill rotWithShape="1">
          <a:blip r:embed="rId3"/>
          <a:srcRect l="477" r="-239" b="2500"/>
          <a:stretch/>
        </p:blipFill>
        <p:spPr>
          <a:xfrm>
            <a:off x="2230312" y="4979105"/>
            <a:ext cx="3971951" cy="362188"/>
          </a:xfrm>
          <a:prstGeom prst="rect">
            <a:avLst/>
          </a:prstGeom>
        </p:spPr>
      </p:pic>
      <p:pic>
        <p:nvPicPr>
          <p:cNvPr id="5" name="Picture 4">
            <a:extLst>
              <a:ext uri="{FF2B5EF4-FFF2-40B4-BE49-F238E27FC236}">
                <a16:creationId xmlns:a16="http://schemas.microsoft.com/office/drawing/2014/main" id="{D0598ADA-AEB3-4E2F-E27C-24B2DD58BDFF}"/>
              </a:ext>
            </a:extLst>
          </p:cNvPr>
          <p:cNvPicPr>
            <a:picLocks noChangeAspect="1"/>
          </p:cNvPicPr>
          <p:nvPr/>
        </p:nvPicPr>
        <p:blipFill rotWithShape="1">
          <a:blip r:embed="rId4"/>
          <a:srcRect r="353" b="13158"/>
          <a:stretch/>
        </p:blipFill>
        <p:spPr>
          <a:xfrm>
            <a:off x="1639328" y="3973684"/>
            <a:ext cx="5353138" cy="306053"/>
          </a:xfrm>
          <a:prstGeom prst="rect">
            <a:avLst/>
          </a:prstGeom>
        </p:spPr>
      </p:pic>
    </p:spTree>
    <p:extLst>
      <p:ext uri="{BB962C8B-B14F-4D97-AF65-F5344CB8AC3E}">
        <p14:creationId xmlns:p14="http://schemas.microsoft.com/office/powerpoint/2010/main" val="415122442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AB80587D-A8D6-3D8B-DAFF-73A3DBF81B13}"/>
              </a:ext>
            </a:extLst>
          </p:cNvPr>
          <p:cNvSpPr txBox="1">
            <a:spLocks noChangeArrowheads="1"/>
          </p:cNvSpPr>
          <p:nvPr/>
        </p:nvSpPr>
        <p:spPr bwMode="auto">
          <a:xfrm>
            <a:off x="457200" y="1531522"/>
            <a:ext cx="8229600" cy="4525963"/>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Arial"/>
              </a:rPr>
              <a:t>The comparison operators in JavaScript (&gt;, &lt;, &gt;=, &lt;=, ==, ===, !=, !==) work for both strings and numbers.</a:t>
            </a: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Arial"/>
            </a:endParaRPr>
          </a:p>
          <a:p>
            <a:pPr eaLnBrk="1" hangingPunct="1">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Calibri"/>
              </a:rPr>
              <a:t>The == operator performs type coercion if you give it arguments of different types  </a:t>
            </a:r>
            <a:endParaRPr lang="en-AU" altLang="en-US">
              <a:latin typeface="Calibri"/>
              <a:cs typeface="Calibri"/>
            </a:endParaRPr>
          </a:p>
          <a:p>
            <a:pPr lvl="1" eaLnBrk="1" hangingPunct="1">
              <a:spcBef>
                <a:spcPts val="450"/>
              </a:spcBef>
              <a:buSzPct val="100000"/>
              <a:defRPr/>
            </a:pPr>
            <a:endParaRPr lang="en-AU" altLang="en-US">
              <a:latin typeface="Calibri"/>
              <a:ea typeface="ＭＳ Ｐゴシック"/>
              <a:cs typeface="Courier New"/>
            </a:endParaRPr>
          </a:p>
          <a:p>
            <a:pPr lvl="1" eaLnBrk="1" hangingPunct="1">
              <a:spcBef>
                <a:spcPts val="450"/>
              </a:spcBef>
              <a:buSzPct val="100000"/>
              <a:defRPr/>
            </a:pPr>
            <a:endParaRPr lang="en-AU" altLang="en-US">
              <a:latin typeface="Calibri"/>
              <a:cs typeface="Courier New" panose="02070309020205020404" pitchFamily="49" charset="0"/>
            </a:endParaRPr>
          </a:p>
          <a:p>
            <a:pPr lvl="1">
              <a:spcBef>
                <a:spcPts val="450"/>
              </a:spcBef>
              <a:defRPr/>
            </a:pPr>
            <a:endParaRPr lang="en-AU" altLang="en-US">
              <a:latin typeface="Calibri"/>
              <a:ea typeface="ＭＳ Ｐゴシック"/>
              <a:cs typeface="Courier New"/>
            </a:endParaRPr>
          </a:p>
          <a:p>
            <a:pPr lvl="1">
              <a:spcBef>
                <a:spcPts val="450"/>
              </a:spcBef>
              <a:defRPr/>
            </a:pPr>
            <a:endParaRPr lang="en-AU" altLang="en-US">
              <a:latin typeface="Calibri"/>
              <a:ea typeface="ＭＳ Ｐゴシック"/>
              <a:cs typeface="Courier New"/>
            </a:endParaRPr>
          </a:p>
          <a:p>
            <a:pPr eaLnBrk="1" hangingPunct="1">
              <a:spcBef>
                <a:spcPts val="500"/>
              </a:spcBef>
              <a:buClr>
                <a:srgbClr val="000000"/>
              </a:buClr>
              <a:buSzPct val="100000"/>
              <a:buFont typeface="Arial" panose="020B0604020202020204" pitchFamily="34" charset="0"/>
              <a:buChar char="•"/>
              <a:defRPr/>
            </a:pPr>
            <a:r>
              <a:rPr lang="en-AU" altLang="en-US">
                <a:latin typeface="Calibri"/>
                <a:ea typeface="ＭＳ Ｐゴシック"/>
                <a:cs typeface="Calibri"/>
              </a:rPr>
              <a:t>The === operator performs returns true only if both operands are equal, and of the same type. </a:t>
            </a:r>
            <a:endParaRPr lang="en-AU" altLang="en-US">
              <a:latin typeface="Calibri"/>
              <a:cs typeface="Calibri"/>
            </a:endParaRPr>
          </a:p>
          <a:p>
            <a:pPr>
              <a:spcBef>
                <a:spcPts val="50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500"/>
              </a:spcBef>
              <a:buClr>
                <a:srgbClr val="000000"/>
              </a:buClr>
              <a:buSzPct val="100000"/>
              <a:buFont typeface="Arial" panose="020B0604020202020204" pitchFamily="34" charset="0"/>
              <a:buChar char="•"/>
              <a:defRPr/>
            </a:pPr>
            <a:endParaRPr lang="en-AU" altLang="en-US">
              <a:latin typeface="Calibri"/>
              <a:cs typeface="Calibri"/>
            </a:endParaRPr>
          </a:p>
          <a:p>
            <a:pPr>
              <a:spcBef>
                <a:spcPts val="500"/>
              </a:spcBef>
              <a:buClr>
                <a:srgbClr val="000000"/>
              </a:buClr>
              <a:buSzPct val="100000"/>
              <a:buFont typeface="Arial" panose="020B0604020202020204" pitchFamily="34" charset="0"/>
              <a:buChar char="•"/>
              <a:defRPr/>
            </a:pPr>
            <a:endParaRPr lang="en-AU" altLang="en-US">
              <a:latin typeface="Calibri"/>
              <a:cs typeface="Calibri"/>
            </a:endParaRPr>
          </a:p>
          <a:p>
            <a:pPr>
              <a:spcBef>
                <a:spcPts val="500"/>
              </a:spcBef>
              <a:buClr>
                <a:srgbClr val="000000"/>
              </a:buClr>
              <a:buSzPct val="100000"/>
              <a:buFont typeface="Arial" panose="020B0604020202020204" pitchFamily="34" charset="0"/>
              <a:buChar char="•"/>
              <a:defRPr/>
            </a:pPr>
            <a:endParaRPr lang="en-AU" altLang="en-US">
              <a:latin typeface="Calibri"/>
              <a:cs typeface="Calibri"/>
            </a:endParaRPr>
          </a:p>
          <a:p>
            <a:pPr>
              <a:spcBef>
                <a:spcPts val="500"/>
              </a:spcBef>
              <a:buClr>
                <a:srgbClr val="000000"/>
              </a:buClr>
              <a:buSzPct val="100000"/>
              <a:buFont typeface="Arial" panose="020B0604020202020204" pitchFamily="34" charset="0"/>
              <a:buChar char="•"/>
              <a:defRPr/>
            </a:pPr>
            <a:r>
              <a:rPr lang="en-AU" altLang="en-US">
                <a:latin typeface="Calibri"/>
                <a:ea typeface="ＭＳ Ｐゴシック"/>
                <a:cs typeface="Calibri"/>
              </a:rPr>
              <a:t>Use `===` by default unless you have a good reason not to.</a:t>
            </a:r>
            <a:endParaRPr lang="en-AU" altLang="en-US">
              <a:latin typeface="Calibri"/>
              <a:cs typeface="Calibri"/>
            </a:endParaRPr>
          </a:p>
          <a:p>
            <a:pPr lvl="1" eaLnBrk="1" hangingPunct="1">
              <a:spcBef>
                <a:spcPts val="450"/>
              </a:spcBef>
              <a:buSzPct val="100000"/>
              <a:defRPr/>
            </a:pPr>
            <a:endParaRPr lang="en-AU" altLang="en-US">
              <a:latin typeface="Calibri"/>
              <a:cs typeface="Courier New" panose="02070309020205020404" pitchFamily="49" charset="0"/>
            </a:endParaRPr>
          </a:p>
          <a:p>
            <a:pPr marL="340995" eaLnBrk="1" hangingPunct="1">
              <a:spcBef>
                <a:spcPts val="450"/>
              </a:spcBef>
              <a:buSzPct val="100000"/>
              <a:defRPr/>
            </a:pPr>
            <a:endParaRPr lang="en-AU" altLang="en-US">
              <a:latin typeface="Calibri"/>
              <a:cs typeface="Courier New" panose="02070309020205020404" pitchFamily="49" charset="0"/>
            </a:endParaRPr>
          </a:p>
        </p:txBody>
      </p:sp>
      <p:pic>
        <p:nvPicPr>
          <p:cNvPr id="3" name="Picture 2" descr="Banana Peel Drawing">
            <a:extLst>
              <a:ext uri="{FF2B5EF4-FFF2-40B4-BE49-F238E27FC236}">
                <a16:creationId xmlns:a16="http://schemas.microsoft.com/office/drawing/2014/main" id="{AFB7C5E3-E62F-D72D-6E44-C2188553B65B}"/>
              </a:ext>
            </a:extLst>
          </p:cNvPr>
          <p:cNvPicPr>
            <a:picLocks noChangeAspect="1"/>
          </p:cNvPicPr>
          <p:nvPr/>
        </p:nvPicPr>
        <p:blipFill rotWithShape="1">
          <a:blip r:embed="rId3"/>
          <a:srcRect l="7234" t="18644" r="9479" b="17062"/>
          <a:stretch/>
        </p:blipFill>
        <p:spPr>
          <a:xfrm>
            <a:off x="6584701" y="2831524"/>
            <a:ext cx="1553621" cy="1199332"/>
          </a:xfrm>
          <a:prstGeom prst="rect">
            <a:avLst/>
          </a:prstGeom>
        </p:spPr>
      </p:pic>
      <p:sp>
        <p:nvSpPr>
          <p:cNvPr id="5" name="Google Shape;350;p3">
            <a:extLst>
              <a:ext uri="{FF2B5EF4-FFF2-40B4-BE49-F238E27FC236}">
                <a16:creationId xmlns:a16="http://schemas.microsoft.com/office/drawing/2014/main" id="{3FAE5346-80C3-3C56-D382-D9A568C07938}"/>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comparisons</a:t>
            </a:r>
            <a:endParaRPr lang="en-US" err="1">
              <a:cs typeface="Arial"/>
            </a:endParaRPr>
          </a:p>
        </p:txBody>
      </p:sp>
      <p:pic>
        <p:nvPicPr>
          <p:cNvPr id="2" name="Picture 1" descr="A close up of words&#10;&#10;Description automatically generated">
            <a:extLst>
              <a:ext uri="{FF2B5EF4-FFF2-40B4-BE49-F238E27FC236}">
                <a16:creationId xmlns:a16="http://schemas.microsoft.com/office/drawing/2014/main" id="{0AA91921-0B39-2E55-BEB2-C28DEC50C6FA}"/>
              </a:ext>
            </a:extLst>
          </p:cNvPr>
          <p:cNvPicPr>
            <a:picLocks noChangeAspect="1"/>
          </p:cNvPicPr>
          <p:nvPr/>
        </p:nvPicPr>
        <p:blipFill rotWithShape="1">
          <a:blip r:embed="rId4"/>
          <a:srcRect l="-453" r="-797" b="5063"/>
          <a:stretch/>
        </p:blipFill>
        <p:spPr>
          <a:xfrm>
            <a:off x="2737806" y="4906264"/>
            <a:ext cx="3179462" cy="743117"/>
          </a:xfrm>
          <a:prstGeom prst="rect">
            <a:avLst/>
          </a:prstGeom>
        </p:spPr>
      </p:pic>
      <p:pic>
        <p:nvPicPr>
          <p:cNvPr id="4" name="Picture 3" descr="A close-up of a dog&#10;&#10;Description automatically generated">
            <a:extLst>
              <a:ext uri="{FF2B5EF4-FFF2-40B4-BE49-F238E27FC236}">
                <a16:creationId xmlns:a16="http://schemas.microsoft.com/office/drawing/2014/main" id="{D8C95079-9AD7-5B64-3A49-B56CA41F9880}"/>
              </a:ext>
            </a:extLst>
          </p:cNvPr>
          <p:cNvPicPr>
            <a:picLocks noChangeAspect="1"/>
          </p:cNvPicPr>
          <p:nvPr/>
        </p:nvPicPr>
        <p:blipFill rotWithShape="1">
          <a:blip r:embed="rId5"/>
          <a:srcRect l="583" r="1458" b="4651"/>
          <a:stretch/>
        </p:blipFill>
        <p:spPr>
          <a:xfrm>
            <a:off x="2737806" y="3052644"/>
            <a:ext cx="3181743" cy="771969"/>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AB80587D-A8D6-3D8B-DAFF-73A3DBF81B13}"/>
              </a:ext>
            </a:extLst>
          </p:cNvPr>
          <p:cNvSpPr txBox="1">
            <a:spLocks noChangeArrowheads="1"/>
          </p:cNvSpPr>
          <p:nvPr/>
        </p:nvSpPr>
        <p:spPr bwMode="auto">
          <a:xfrm>
            <a:off x="457199" y="1522037"/>
            <a:ext cx="8229600" cy="4525963"/>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Arial"/>
              </a:rPr>
              <a:t>Type coercion leads to some incredibly unintuitive results</a:t>
            </a:r>
            <a:endParaRPr lang="en-US"/>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Arial"/>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Arial"/>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Arial"/>
            </a:endParaRPr>
          </a:p>
        </p:txBody>
      </p:sp>
      <p:pic>
        <p:nvPicPr>
          <p:cNvPr id="3" name="Picture 2" descr="Banana Peel Drawing">
            <a:extLst>
              <a:ext uri="{FF2B5EF4-FFF2-40B4-BE49-F238E27FC236}">
                <a16:creationId xmlns:a16="http://schemas.microsoft.com/office/drawing/2014/main" id="{AFB7C5E3-E62F-D72D-6E44-C2188553B65B}"/>
              </a:ext>
            </a:extLst>
          </p:cNvPr>
          <p:cNvPicPr>
            <a:picLocks noChangeAspect="1"/>
          </p:cNvPicPr>
          <p:nvPr/>
        </p:nvPicPr>
        <p:blipFill rotWithShape="1">
          <a:blip r:embed="rId3"/>
          <a:srcRect l="7234" t="18644" r="9479" b="17062"/>
          <a:stretch/>
        </p:blipFill>
        <p:spPr>
          <a:xfrm>
            <a:off x="7128548" y="3205118"/>
            <a:ext cx="1553621" cy="1199332"/>
          </a:xfrm>
          <a:prstGeom prst="rect">
            <a:avLst/>
          </a:prstGeom>
        </p:spPr>
      </p:pic>
      <p:sp>
        <p:nvSpPr>
          <p:cNvPr id="5" name="Google Shape;350;p3">
            <a:extLst>
              <a:ext uri="{FF2B5EF4-FFF2-40B4-BE49-F238E27FC236}">
                <a16:creationId xmlns:a16="http://schemas.microsoft.com/office/drawing/2014/main" id="{3FAE5346-80C3-3C56-D382-D9A568C07938}"/>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cs typeface="Calibri"/>
              </a:rPr>
              <a:t>Type conversion craziness time</a:t>
            </a:r>
          </a:p>
        </p:txBody>
      </p:sp>
      <p:pic>
        <p:nvPicPr>
          <p:cNvPr id="6" name="Picture 5" descr="A computer code with text&#10;&#10;Description automatically generated">
            <a:extLst>
              <a:ext uri="{FF2B5EF4-FFF2-40B4-BE49-F238E27FC236}">
                <a16:creationId xmlns:a16="http://schemas.microsoft.com/office/drawing/2014/main" id="{117E9E40-FCCB-FE06-8762-0431ADBD4435}"/>
              </a:ext>
            </a:extLst>
          </p:cNvPr>
          <p:cNvPicPr>
            <a:picLocks noChangeAspect="1"/>
          </p:cNvPicPr>
          <p:nvPr/>
        </p:nvPicPr>
        <p:blipFill rotWithShape="1">
          <a:blip r:embed="rId4"/>
          <a:srcRect t="61333" r="182"/>
          <a:stretch/>
        </p:blipFill>
        <p:spPr>
          <a:xfrm>
            <a:off x="1616373" y="4405209"/>
            <a:ext cx="4924955" cy="1045972"/>
          </a:xfrm>
          <a:prstGeom prst="rect">
            <a:avLst/>
          </a:prstGeom>
        </p:spPr>
      </p:pic>
      <p:pic>
        <p:nvPicPr>
          <p:cNvPr id="2" name="Picture 1" descr="A close-up of a white background&#10;&#10;Description automatically generated">
            <a:extLst>
              <a:ext uri="{FF2B5EF4-FFF2-40B4-BE49-F238E27FC236}">
                <a16:creationId xmlns:a16="http://schemas.microsoft.com/office/drawing/2014/main" id="{4490FD91-80D2-BA8F-3622-D4B868596D17}"/>
              </a:ext>
            </a:extLst>
          </p:cNvPr>
          <p:cNvPicPr>
            <a:picLocks noChangeAspect="1"/>
          </p:cNvPicPr>
          <p:nvPr/>
        </p:nvPicPr>
        <p:blipFill rotWithShape="1">
          <a:blip r:embed="rId5"/>
          <a:srcRect r="1580" b="1053"/>
          <a:stretch/>
        </p:blipFill>
        <p:spPr>
          <a:xfrm>
            <a:off x="1617975" y="2321138"/>
            <a:ext cx="4893492" cy="838802"/>
          </a:xfrm>
          <a:prstGeom prst="rect">
            <a:avLst/>
          </a:prstGeom>
        </p:spPr>
      </p:pic>
      <p:pic>
        <p:nvPicPr>
          <p:cNvPr id="4" name="Picture 3" descr="A close up of words&#10;&#10;Description automatically generated">
            <a:extLst>
              <a:ext uri="{FF2B5EF4-FFF2-40B4-BE49-F238E27FC236}">
                <a16:creationId xmlns:a16="http://schemas.microsoft.com/office/drawing/2014/main" id="{E137D8C8-7662-6E64-8858-681C0BB85202}"/>
              </a:ext>
            </a:extLst>
          </p:cNvPr>
          <p:cNvPicPr>
            <a:picLocks noChangeAspect="1"/>
          </p:cNvPicPr>
          <p:nvPr/>
        </p:nvPicPr>
        <p:blipFill rotWithShape="1">
          <a:blip r:embed="rId6"/>
          <a:srcRect r="1580" b="1053"/>
          <a:stretch/>
        </p:blipFill>
        <p:spPr>
          <a:xfrm>
            <a:off x="1617975" y="3365138"/>
            <a:ext cx="4893492" cy="838802"/>
          </a:xfrm>
          <a:prstGeom prst="rect">
            <a:avLst/>
          </a:prstGeom>
        </p:spPr>
      </p:pic>
    </p:spTree>
    <p:extLst>
      <p:ext uri="{BB962C8B-B14F-4D97-AF65-F5344CB8AC3E}">
        <p14:creationId xmlns:p14="http://schemas.microsoft.com/office/powerpoint/2010/main" val="33350039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24EBA9D-A10C-6F11-1FD7-9D7B1E222E23}"/>
              </a:ext>
            </a:extLst>
          </p:cNvPr>
          <p:cNvSpPr txBox="1">
            <a:spLocks noChangeArrowheads="1"/>
          </p:cNvSpPr>
          <p:nvPr/>
        </p:nvSpPr>
        <p:spPr bwMode="auto">
          <a:xfrm>
            <a:off x="432189" y="1412875"/>
            <a:ext cx="8024915" cy="5211763"/>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Arial"/>
              </a:rPr>
              <a:t>JavaScript has standard </a:t>
            </a:r>
            <a:r>
              <a:rPr lang="en-AU" altLang="en-US">
                <a:solidFill>
                  <a:srgbClr val="C00000"/>
                </a:solidFill>
                <a:latin typeface="Courier New"/>
                <a:ea typeface="ＭＳ Ｐゴシック"/>
                <a:cs typeface="Arial"/>
              </a:rPr>
              <a:t>for</a:t>
            </a:r>
            <a:r>
              <a:rPr lang="en-AU" altLang="en-US">
                <a:latin typeface="Calibri"/>
                <a:ea typeface="ＭＳ Ｐゴシック"/>
                <a:cs typeface="Arial"/>
              </a:rPr>
              <a:t>, </a:t>
            </a:r>
            <a:r>
              <a:rPr lang="en-AU" altLang="en-US">
                <a:solidFill>
                  <a:srgbClr val="C00000"/>
                </a:solidFill>
                <a:latin typeface="Courier New"/>
                <a:ea typeface="ＭＳ Ｐゴシック"/>
                <a:cs typeface="Arial"/>
              </a:rPr>
              <a:t>for</a:t>
            </a:r>
            <a:r>
              <a:rPr lang="en-AU" altLang="en-US">
                <a:solidFill>
                  <a:srgbClr val="C00000"/>
                </a:solidFill>
                <a:latin typeface="Calibri"/>
                <a:ea typeface="ＭＳ Ｐゴシック"/>
                <a:cs typeface="Arial"/>
              </a:rPr>
              <a:t> </a:t>
            </a:r>
            <a:r>
              <a:rPr lang="en-AU" altLang="en-US">
                <a:solidFill>
                  <a:srgbClr val="C00000"/>
                </a:solidFill>
                <a:latin typeface="Courier New"/>
                <a:ea typeface="ＭＳ Ｐゴシック"/>
                <a:cs typeface="Arial"/>
              </a:rPr>
              <a:t>in</a:t>
            </a:r>
            <a:r>
              <a:rPr lang="en-AU" altLang="en-US">
                <a:latin typeface="Calibri"/>
                <a:ea typeface="ＭＳ Ｐゴシック"/>
                <a:cs typeface="Arial"/>
              </a:rPr>
              <a:t> and </a:t>
            </a:r>
            <a:r>
              <a:rPr lang="en-AU" altLang="en-US">
                <a:solidFill>
                  <a:srgbClr val="C00000"/>
                </a:solidFill>
                <a:latin typeface="Courier New"/>
                <a:ea typeface="ＭＳ Ｐゴシック"/>
                <a:cs typeface="Arial"/>
              </a:rPr>
              <a:t>while</a:t>
            </a:r>
            <a:r>
              <a:rPr lang="en-AU" altLang="en-US">
                <a:latin typeface="Calibri"/>
                <a:ea typeface="ＭＳ Ｐゴシック"/>
                <a:cs typeface="Arial"/>
              </a:rPr>
              <a:t> loops.</a:t>
            </a:r>
          </a:p>
          <a:p>
            <a:pPr>
              <a:spcBef>
                <a:spcPts val="450"/>
              </a:spcBef>
              <a:buClr>
                <a:srgbClr val="000000"/>
              </a:buClr>
              <a:buSzPct val="100000"/>
              <a:buFont typeface="Arial" panose="020B0604020202020204" pitchFamily="34" charset="0"/>
              <a:buChar char="•"/>
              <a:defRPr/>
            </a:pPr>
            <a:endParaRPr lang="en-AU">
              <a:latin typeface="Calibri"/>
              <a:cs typeface="Calibri"/>
            </a:endParaRPr>
          </a:p>
          <a:p>
            <a:pPr>
              <a:buClr>
                <a:srgbClr val="000000"/>
              </a:buClr>
              <a:buSzPct val="100000"/>
              <a:buFont typeface="Arial" panose="020B0604020202020204" pitchFamily="34" charset="0"/>
              <a:buChar char="•"/>
              <a:defRPr/>
            </a:pPr>
            <a:endParaRPr lang="en-AU" sz="1600" i="1">
              <a:solidFill>
                <a:srgbClr val="000080"/>
              </a:solidFill>
              <a:cs typeface="Arial"/>
            </a:endParaRPr>
          </a:p>
        </p:txBody>
      </p:sp>
      <p:sp>
        <p:nvSpPr>
          <p:cNvPr id="4" name="Google Shape;350;p3">
            <a:extLst>
              <a:ext uri="{FF2B5EF4-FFF2-40B4-BE49-F238E27FC236}">
                <a16:creationId xmlns:a16="http://schemas.microsoft.com/office/drawing/2014/main" id="{7C1ECDE7-A4BC-AC55-EBC4-33A9E91A9858}"/>
              </a:ext>
            </a:extLst>
          </p:cNvPr>
          <p:cNvSpPr/>
          <p:nvPr/>
        </p:nvSpPr>
        <p:spPr>
          <a:xfrm>
            <a:off x="434183" y="304218"/>
            <a:ext cx="6673010"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control structures - loops</a:t>
            </a:r>
            <a:endParaRPr lang="en-US" err="1">
              <a:cs typeface="Arial"/>
            </a:endParaRPr>
          </a:p>
        </p:txBody>
      </p:sp>
      <p:pic>
        <p:nvPicPr>
          <p:cNvPr id="3" name="Picture 2">
            <a:extLst>
              <a:ext uri="{FF2B5EF4-FFF2-40B4-BE49-F238E27FC236}">
                <a16:creationId xmlns:a16="http://schemas.microsoft.com/office/drawing/2014/main" id="{343F7F6A-92FF-95B9-36F8-92D58B3A5D46}"/>
              </a:ext>
            </a:extLst>
          </p:cNvPr>
          <p:cNvPicPr>
            <a:picLocks noChangeAspect="1"/>
          </p:cNvPicPr>
          <p:nvPr/>
        </p:nvPicPr>
        <p:blipFill rotWithShape="1">
          <a:blip r:embed="rId3"/>
          <a:srcRect r="2941" b="1253"/>
          <a:stretch/>
        </p:blipFill>
        <p:spPr>
          <a:xfrm>
            <a:off x="778232" y="1974104"/>
            <a:ext cx="3183441" cy="1131012"/>
          </a:xfrm>
          <a:prstGeom prst="rect">
            <a:avLst/>
          </a:prstGeom>
        </p:spPr>
      </p:pic>
      <p:pic>
        <p:nvPicPr>
          <p:cNvPr id="5" name="Picture 4">
            <a:extLst>
              <a:ext uri="{FF2B5EF4-FFF2-40B4-BE49-F238E27FC236}">
                <a16:creationId xmlns:a16="http://schemas.microsoft.com/office/drawing/2014/main" id="{D43E3D8A-27EC-5C6B-8846-5ABCD344E341}"/>
              </a:ext>
            </a:extLst>
          </p:cNvPr>
          <p:cNvPicPr>
            <a:picLocks noChangeAspect="1"/>
          </p:cNvPicPr>
          <p:nvPr/>
        </p:nvPicPr>
        <p:blipFill rotWithShape="1">
          <a:blip r:embed="rId4"/>
          <a:srcRect r="183" b="5451"/>
          <a:stretch/>
        </p:blipFill>
        <p:spPr>
          <a:xfrm>
            <a:off x="3765215" y="3277241"/>
            <a:ext cx="5071396" cy="1157884"/>
          </a:xfrm>
          <a:prstGeom prst="rect">
            <a:avLst/>
          </a:prstGeom>
        </p:spPr>
      </p:pic>
      <p:pic>
        <p:nvPicPr>
          <p:cNvPr id="6" name="Picture 5" descr="A number and symbols on a white background&#10;&#10;Description automatically generated">
            <a:extLst>
              <a:ext uri="{FF2B5EF4-FFF2-40B4-BE49-F238E27FC236}">
                <a16:creationId xmlns:a16="http://schemas.microsoft.com/office/drawing/2014/main" id="{AE8EBE8F-3B75-E018-58D0-35E967F241F7}"/>
              </a:ext>
            </a:extLst>
          </p:cNvPr>
          <p:cNvPicPr>
            <a:picLocks noChangeAspect="1"/>
          </p:cNvPicPr>
          <p:nvPr/>
        </p:nvPicPr>
        <p:blipFill rotWithShape="1">
          <a:blip r:embed="rId5"/>
          <a:srcRect t="4605" r="3132" b="-658"/>
          <a:stretch/>
        </p:blipFill>
        <p:spPr>
          <a:xfrm>
            <a:off x="777453" y="4759484"/>
            <a:ext cx="3754109" cy="1369553"/>
          </a:xfrm>
          <a:prstGeom prst="rect">
            <a:avLst/>
          </a:prstGeom>
        </p:spPr>
      </p:pic>
    </p:spTree>
    <p:extLst>
      <p:ext uri="{BB962C8B-B14F-4D97-AF65-F5344CB8AC3E}">
        <p14:creationId xmlns:p14="http://schemas.microsoft.com/office/powerpoint/2010/main" val="39366178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24EBA9D-A10C-6F11-1FD7-9D7B1E222E23}"/>
              </a:ext>
            </a:extLst>
          </p:cNvPr>
          <p:cNvSpPr txBox="1">
            <a:spLocks noChangeArrowheads="1"/>
          </p:cNvSpPr>
          <p:nvPr/>
        </p:nvSpPr>
        <p:spPr bwMode="auto">
          <a:xfrm>
            <a:off x="450850" y="1412875"/>
            <a:ext cx="7063863" cy="5211763"/>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Courier New"/>
              </a:rPr>
              <a:t>The </a:t>
            </a:r>
            <a:r>
              <a:rPr lang="en-AU" altLang="en-US">
                <a:solidFill>
                  <a:srgbClr val="C00000"/>
                </a:solidFill>
                <a:latin typeface="Courier New"/>
                <a:ea typeface="ＭＳ Ｐゴシック"/>
                <a:cs typeface="Courier New"/>
              </a:rPr>
              <a:t>if-then</a:t>
            </a:r>
            <a:r>
              <a:rPr lang="en-AU" altLang="en-US">
                <a:latin typeface="Calibri"/>
                <a:ea typeface="ＭＳ Ｐゴシック"/>
                <a:cs typeface="Courier New"/>
              </a:rPr>
              <a:t> and </a:t>
            </a:r>
            <a:r>
              <a:rPr lang="en-AU" altLang="en-US">
                <a:solidFill>
                  <a:srgbClr val="C00000"/>
                </a:solidFill>
                <a:latin typeface="Courier New"/>
                <a:ea typeface="ＭＳ Ｐゴシック"/>
                <a:cs typeface="Courier New"/>
              </a:rPr>
              <a:t>if-then-else</a:t>
            </a:r>
            <a:r>
              <a:rPr lang="en-AU" altLang="en-US">
                <a:latin typeface="Calibri"/>
                <a:ea typeface="ＭＳ Ｐゴシック"/>
                <a:cs typeface="Courier New"/>
              </a:rPr>
              <a:t> and </a:t>
            </a:r>
            <a:r>
              <a:rPr lang="en-AU" altLang="en-US">
                <a:solidFill>
                  <a:srgbClr val="C00000"/>
                </a:solidFill>
                <a:latin typeface="Courier New"/>
                <a:ea typeface="ＭＳ Ｐゴシック"/>
                <a:cs typeface="Courier New"/>
              </a:rPr>
              <a:t>switch</a:t>
            </a:r>
            <a:r>
              <a:rPr lang="en-AU" altLang="en-US">
                <a:latin typeface="Calibri"/>
                <a:ea typeface="ＭＳ Ｐゴシック"/>
                <a:cs typeface="Courier New"/>
              </a:rPr>
              <a:t> statements are like that in other common programming languages, e.g. C/C++/Java  </a:t>
            </a:r>
            <a:endParaRPr lang="en-US"/>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endParaRPr lang="en-AU">
              <a:latin typeface="Calibri"/>
              <a:ea typeface="Calibri"/>
              <a:cs typeface="Calibri"/>
            </a:endParaRPr>
          </a:p>
          <a:p>
            <a:pPr marL="0" indent="0">
              <a:spcBef>
                <a:spcPts val="450"/>
              </a:spcBef>
              <a:buClr>
                <a:srgbClr val="000000"/>
              </a:buClr>
              <a:buSzPct val="100000"/>
              <a:defRPr/>
            </a:pPr>
            <a:endParaRPr lang="en-AU">
              <a:latin typeface="Calibri"/>
              <a:ea typeface="Calibri"/>
              <a:cs typeface="Calibri"/>
            </a:endParaRPr>
          </a:p>
          <a:p>
            <a:pPr>
              <a:spcBef>
                <a:spcPts val="450"/>
              </a:spcBef>
              <a:buClr>
                <a:srgbClr val="000000"/>
              </a:buClr>
              <a:buSzPct val="100000"/>
              <a:buFont typeface="Arial" panose="020B0604020202020204" pitchFamily="34" charset="0"/>
              <a:buChar char="•"/>
              <a:defRPr/>
            </a:pPr>
            <a:r>
              <a:rPr lang="en-AU">
                <a:latin typeface="Calibri"/>
                <a:ea typeface="Calibri"/>
                <a:cs typeface="Calibri"/>
              </a:rPr>
              <a:t>It also has ternary operator:</a:t>
            </a:r>
          </a:p>
          <a:p>
            <a:pPr>
              <a:buClr>
                <a:srgbClr val="000000"/>
              </a:buClr>
              <a:buSzPct val="100000"/>
              <a:buFont typeface="Arial" panose="020B0604020202020204" pitchFamily="34" charset="0"/>
              <a:buChar char="•"/>
              <a:defRPr/>
            </a:pPr>
            <a:endParaRPr lang="en-AU" sz="1600" i="1">
              <a:solidFill>
                <a:srgbClr val="000080"/>
              </a:solidFill>
              <a:latin typeface="Arial"/>
              <a:ea typeface="Calibri"/>
              <a:cs typeface="Arial"/>
            </a:endParaRPr>
          </a:p>
          <a:p>
            <a:pPr>
              <a:buClr>
                <a:srgbClr val="000000"/>
              </a:buClr>
              <a:buSzPct val="100000"/>
              <a:buFont typeface="Arial" panose="020B0604020202020204" pitchFamily="34" charset="0"/>
              <a:buChar char="•"/>
              <a:defRPr/>
            </a:pPr>
            <a:endParaRPr lang="en-AU">
              <a:latin typeface="Arial"/>
              <a:ea typeface="Calibri"/>
              <a:cs typeface="Arial"/>
            </a:endParaRPr>
          </a:p>
        </p:txBody>
      </p:sp>
      <p:pic>
        <p:nvPicPr>
          <p:cNvPr id="2" name="Picture 1" descr="A computer code with text&#10;&#10;Description automatically generated">
            <a:extLst>
              <a:ext uri="{FF2B5EF4-FFF2-40B4-BE49-F238E27FC236}">
                <a16:creationId xmlns:a16="http://schemas.microsoft.com/office/drawing/2014/main" id="{8F41B488-4982-5E00-9BF3-7A6347B9DB4F}"/>
              </a:ext>
            </a:extLst>
          </p:cNvPr>
          <p:cNvPicPr>
            <a:picLocks noChangeAspect="1"/>
          </p:cNvPicPr>
          <p:nvPr/>
        </p:nvPicPr>
        <p:blipFill rotWithShape="1">
          <a:blip r:embed="rId3"/>
          <a:srcRect l="2556" t="2674" b="5347"/>
          <a:stretch/>
        </p:blipFill>
        <p:spPr>
          <a:xfrm>
            <a:off x="1240524" y="2477657"/>
            <a:ext cx="2719365" cy="1523277"/>
          </a:xfrm>
          <a:prstGeom prst="rect">
            <a:avLst/>
          </a:prstGeom>
        </p:spPr>
      </p:pic>
      <p:sp>
        <p:nvSpPr>
          <p:cNvPr id="4" name="Google Shape;350;p3">
            <a:extLst>
              <a:ext uri="{FF2B5EF4-FFF2-40B4-BE49-F238E27FC236}">
                <a16:creationId xmlns:a16="http://schemas.microsoft.com/office/drawing/2014/main" id="{7C1ECDE7-A4BC-AC55-EBC4-33A9E91A9858}"/>
              </a:ext>
            </a:extLst>
          </p:cNvPr>
          <p:cNvSpPr/>
          <p:nvPr/>
        </p:nvSpPr>
        <p:spPr>
          <a:xfrm>
            <a:off x="434183" y="304218"/>
            <a:ext cx="6673010"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control structures - conditions</a:t>
            </a:r>
            <a:endParaRPr lang="en-US" err="1">
              <a:cs typeface="Arial"/>
            </a:endParaRPr>
          </a:p>
        </p:txBody>
      </p:sp>
      <p:pic>
        <p:nvPicPr>
          <p:cNvPr id="3" name="Picture 2" descr="A screenshot of a computer&#10;&#10;Description automatically generated">
            <a:extLst>
              <a:ext uri="{FF2B5EF4-FFF2-40B4-BE49-F238E27FC236}">
                <a16:creationId xmlns:a16="http://schemas.microsoft.com/office/drawing/2014/main" id="{4CB1B9E3-1D2E-6442-0522-B7A62412768C}"/>
              </a:ext>
            </a:extLst>
          </p:cNvPr>
          <p:cNvPicPr>
            <a:picLocks noChangeAspect="1"/>
          </p:cNvPicPr>
          <p:nvPr/>
        </p:nvPicPr>
        <p:blipFill rotWithShape="1">
          <a:blip r:embed="rId4"/>
          <a:srcRect r="-242" b="3141"/>
          <a:stretch/>
        </p:blipFill>
        <p:spPr>
          <a:xfrm>
            <a:off x="4397051" y="2517904"/>
            <a:ext cx="3867553" cy="1719764"/>
          </a:xfrm>
          <a:prstGeom prst="rect">
            <a:avLst/>
          </a:prstGeom>
        </p:spPr>
      </p:pic>
      <p:pic>
        <p:nvPicPr>
          <p:cNvPr id="5" name="Picture 4">
            <a:extLst>
              <a:ext uri="{FF2B5EF4-FFF2-40B4-BE49-F238E27FC236}">
                <a16:creationId xmlns:a16="http://schemas.microsoft.com/office/drawing/2014/main" id="{17FFDBDF-C050-844A-A8FB-EDFC50CF643B}"/>
              </a:ext>
            </a:extLst>
          </p:cNvPr>
          <p:cNvPicPr>
            <a:picLocks noChangeAspect="1"/>
          </p:cNvPicPr>
          <p:nvPr/>
        </p:nvPicPr>
        <p:blipFill rotWithShape="1">
          <a:blip r:embed="rId5"/>
          <a:srcRect r="198" b="12820"/>
          <a:stretch/>
        </p:blipFill>
        <p:spPr>
          <a:xfrm>
            <a:off x="1703614" y="5179267"/>
            <a:ext cx="4943193" cy="33215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298058" y="3165383"/>
            <a:ext cx="6543757" cy="1951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a:solidFill>
                  <a:schemeClr val="tx1"/>
                </a:solidFill>
                <a:latin typeface="Calibri"/>
              </a:rPr>
              <a:t>Arrays</a:t>
            </a:r>
            <a:endParaRPr lang="en-GB" sz="4050" b="1" spc="-1">
              <a:solidFill>
                <a:schemeClr val="tx1"/>
              </a:solidFill>
              <a:latin typeface="Calibri"/>
              <a:cs typeface="Calibri"/>
            </a:endParaRPr>
          </a:p>
        </p:txBody>
      </p:sp>
    </p:spTree>
    <p:extLst>
      <p:ext uri="{BB962C8B-B14F-4D97-AF65-F5344CB8AC3E}">
        <p14:creationId xmlns:p14="http://schemas.microsoft.com/office/powerpoint/2010/main" val="2103975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0549184C-C07F-C021-4F47-5D56D58046EF}"/>
              </a:ext>
            </a:extLst>
          </p:cNvPr>
          <p:cNvSpPr txBox="1">
            <a:spLocks noChangeArrowheads="1"/>
          </p:cNvSpPr>
          <p:nvPr/>
        </p:nvSpPr>
        <p:spPr bwMode="auto">
          <a:xfrm>
            <a:off x="450850" y="1456624"/>
            <a:ext cx="8229600" cy="5205264"/>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spcBef>
                <a:spcPts val="525"/>
              </a:spcBef>
              <a:buClr>
                <a:srgbClr val="000000"/>
              </a:buClr>
              <a:buSzPct val="100000"/>
              <a:buFont typeface="Arial" panose="020B0604020202020204" pitchFamily="34" charset="0"/>
              <a:buChar char="•"/>
              <a:defRPr/>
            </a:pPr>
            <a:r>
              <a:rPr lang="en-US" altLang="en-US">
                <a:latin typeface="Calibri"/>
                <a:ea typeface="ＭＳ Ｐゴシック"/>
                <a:cs typeface="Calibri"/>
              </a:rPr>
              <a:t>Provides an alternative to server-side programming:</a:t>
            </a:r>
            <a:endParaRPr lang="en-US"/>
          </a:p>
          <a:p>
            <a:pPr lvl="1" eaLnBrk="1" hangingPunct="1">
              <a:spcBef>
                <a:spcPts val="475"/>
              </a:spcBef>
              <a:buClr>
                <a:srgbClr val="000000"/>
              </a:buClr>
              <a:buSzPct val="100000"/>
              <a:buFont typeface="Arial" panose="020B0604020202020204" pitchFamily="34" charset="0"/>
              <a:buChar char="–"/>
              <a:defRPr/>
            </a:pPr>
            <a:r>
              <a:rPr lang="en-US" altLang="en-US">
                <a:latin typeface="Calibri"/>
                <a:ea typeface="ＭＳ Ｐゴシック"/>
                <a:cs typeface="Calibri"/>
              </a:rPr>
              <a:t>Servers are often overloaded.</a:t>
            </a:r>
          </a:p>
          <a:p>
            <a:pPr lvl="1" eaLnBrk="1" hangingPunct="1">
              <a:spcBef>
                <a:spcPts val="475"/>
              </a:spcBef>
              <a:buClr>
                <a:srgbClr val="000000"/>
              </a:buClr>
              <a:buSzPct val="100000"/>
              <a:buFont typeface="Arial" panose="020B0604020202020204" pitchFamily="34" charset="0"/>
              <a:buChar char="–"/>
              <a:defRPr/>
            </a:pPr>
            <a:r>
              <a:rPr lang="en-US" altLang="en-US">
                <a:latin typeface="Calibri"/>
                <a:ea typeface="ＭＳ Ｐゴシック"/>
                <a:cs typeface="Calibri"/>
              </a:rPr>
              <a:t>Client processing has quicker reaction time.</a:t>
            </a:r>
          </a:p>
          <a:p>
            <a:pPr lvl="1">
              <a:spcBef>
                <a:spcPts val="475"/>
              </a:spcBef>
              <a:buClr>
                <a:srgbClr val="000000"/>
              </a:buClr>
              <a:buSzPct val="100000"/>
              <a:buFont typeface="Arial" panose="020B0604020202020204" pitchFamily="34" charset="0"/>
              <a:buChar char="–"/>
              <a:defRPr/>
            </a:pPr>
            <a:endParaRPr lang="en-US" altLang="en-US">
              <a:latin typeface="Calibri"/>
              <a:ea typeface="ＭＳ Ｐゴシック"/>
              <a:cs typeface="Calibri"/>
            </a:endParaRPr>
          </a:p>
          <a:p>
            <a:pPr eaLnBrk="1" hangingPunct="1">
              <a:spcBef>
                <a:spcPts val="525"/>
              </a:spcBef>
              <a:buClr>
                <a:srgbClr val="000000"/>
              </a:buClr>
              <a:buSzPct val="100000"/>
              <a:buFont typeface="Arial" panose="020B0604020202020204" pitchFamily="34" charset="0"/>
              <a:buChar char="•"/>
              <a:defRPr/>
            </a:pPr>
            <a:r>
              <a:rPr lang="en-US" altLang="en-US">
                <a:latin typeface="Calibri"/>
                <a:ea typeface="ＭＳ Ｐゴシック"/>
                <a:cs typeface="Calibri"/>
              </a:rPr>
              <a:t>JavaScript can work with forms.</a:t>
            </a:r>
          </a:p>
          <a:p>
            <a:pPr>
              <a:spcBef>
                <a:spcPts val="525"/>
              </a:spcBef>
              <a:buClr>
                <a:srgbClr val="000000"/>
              </a:buClr>
              <a:buSzPct val="100000"/>
              <a:buFont typeface="Arial" panose="020B0604020202020204" pitchFamily="34" charset="0"/>
              <a:buChar char="•"/>
              <a:defRPr/>
            </a:pPr>
            <a:endParaRPr lang="en-US" altLang="en-US">
              <a:latin typeface="Calibri"/>
              <a:ea typeface="ＭＳ Ｐゴシック"/>
              <a:cs typeface="Calibri"/>
            </a:endParaRPr>
          </a:p>
          <a:p>
            <a:pPr eaLnBrk="1" hangingPunct="1">
              <a:spcBef>
                <a:spcPts val="525"/>
              </a:spcBef>
              <a:buClr>
                <a:srgbClr val="000000"/>
              </a:buClr>
              <a:buSzPct val="100000"/>
              <a:buFont typeface="Arial" panose="020B0604020202020204" pitchFamily="34" charset="0"/>
              <a:buChar char="•"/>
              <a:defRPr/>
            </a:pPr>
            <a:r>
              <a:rPr lang="en-US" altLang="en-US">
                <a:latin typeface="Calibri"/>
                <a:ea typeface="ＭＳ Ｐゴシック"/>
                <a:cs typeface="Calibri"/>
              </a:rPr>
              <a:t>JavaScript can interact with the internal model of the web page to alter the page dynamically </a:t>
            </a:r>
            <a:r>
              <a:rPr lang="en-US">
                <a:latin typeface="Calibri"/>
                <a:ea typeface="Calibri"/>
                <a:cs typeface="Calibri"/>
              </a:rPr>
              <a:t> (see </a:t>
            </a:r>
            <a:r>
              <a:rPr lang="en-US" altLang="ja-JP">
                <a:latin typeface="Calibri"/>
                <a:ea typeface="Calibri"/>
                <a:cs typeface="Calibri"/>
              </a:rPr>
              <a:t>client-side JavaScript</a:t>
            </a:r>
            <a:r>
              <a:rPr lang="en-US">
                <a:latin typeface="Calibri"/>
                <a:ea typeface="Calibri"/>
                <a:cs typeface="Calibri"/>
              </a:rPr>
              <a:t> in the next lecture)</a:t>
            </a:r>
            <a:r>
              <a:rPr lang="en-US" altLang="en-US">
                <a:latin typeface="Calibri"/>
                <a:ea typeface="ＭＳ Ｐゴシック"/>
                <a:cs typeface="Calibri"/>
              </a:rPr>
              <a:t>.</a:t>
            </a:r>
            <a:endParaRPr lang="en-US" altLang="en-US">
              <a:latin typeface="Calibri" panose="020F0502020204030204" pitchFamily="34" charset="0"/>
              <a:cs typeface="Calibri"/>
            </a:endParaRPr>
          </a:p>
          <a:p>
            <a:pPr eaLnBrk="1" hangingPunct="1">
              <a:spcBef>
                <a:spcPts val="525"/>
              </a:spcBef>
              <a:buClr>
                <a:srgbClr val="000000"/>
              </a:buClr>
              <a:buSzPct val="100000"/>
              <a:buFont typeface="Arial" panose="020B0604020202020204" pitchFamily="34" charset="0"/>
              <a:buChar char="•"/>
              <a:defRPr/>
            </a:pPr>
            <a:endParaRPr lang="en-US" altLang="en-US">
              <a:latin typeface="Calibri"/>
              <a:ea typeface="ＭＳ Ｐゴシック"/>
              <a:cs typeface="Calibri"/>
            </a:endParaRPr>
          </a:p>
          <a:p>
            <a:pPr>
              <a:spcBef>
                <a:spcPts val="525"/>
              </a:spcBef>
              <a:buClr>
                <a:srgbClr val="000000"/>
              </a:buClr>
              <a:buSzPct val="100000"/>
              <a:buFont typeface="Arial" panose="020B0604020202020204" pitchFamily="34" charset="0"/>
              <a:buChar char="•"/>
              <a:defRPr/>
            </a:pPr>
            <a:r>
              <a:rPr lang="en-US" altLang="en-US">
                <a:latin typeface="Calibri"/>
                <a:ea typeface="ＭＳ Ｐゴシック"/>
                <a:cs typeface="Calibri"/>
              </a:rPr>
              <a:t>JavaScript is used to provide more complex user interface than plain forms with HTML/CSS can provide.</a:t>
            </a:r>
            <a:endParaRPr lang="en-US"/>
          </a:p>
          <a:p>
            <a:pPr eaLnBrk="1" hangingPunct="1">
              <a:spcBef>
                <a:spcPts val="525"/>
              </a:spcBef>
              <a:buClr>
                <a:srgbClr val="000000"/>
              </a:buClr>
              <a:buSzPct val="100000"/>
              <a:buFont typeface="Arial" panose="020B0604020202020204" pitchFamily="34" charset="0"/>
              <a:buChar char="•"/>
              <a:defRPr/>
            </a:pPr>
            <a:endParaRPr lang="en-US" altLang="en-US">
              <a:latin typeface="Calibri"/>
              <a:ea typeface="ＭＳ Ｐゴシック"/>
              <a:cs typeface="Calibri"/>
            </a:endParaRPr>
          </a:p>
          <a:p>
            <a:pPr>
              <a:spcBef>
                <a:spcPts val="525"/>
              </a:spcBef>
              <a:buClr>
                <a:srgbClr val="000000"/>
              </a:buClr>
              <a:buSzPct val="100000"/>
              <a:buFont typeface="Arial" panose="020B0604020202020204" pitchFamily="34" charset="0"/>
              <a:buChar char="•"/>
              <a:defRPr/>
            </a:pPr>
            <a:r>
              <a:rPr lang="en-US" altLang="en-US">
                <a:latin typeface="Calibri"/>
                <a:ea typeface="ＭＳ Ｐゴシック"/>
                <a:cs typeface="Calibri"/>
              </a:rPr>
              <a:t>Linux in JavaScript?   </a:t>
            </a:r>
            <a:r>
              <a:rPr lang="en-US" altLang="en-US">
                <a:solidFill>
                  <a:srgbClr val="CCCCFF"/>
                </a:solidFill>
                <a:latin typeface="Calibri"/>
                <a:ea typeface="ＭＳ Ｐゴシック"/>
                <a:cs typeface="Calibri"/>
                <a:hlinkClick r:id="rId3"/>
              </a:rPr>
              <a:t>http://jslinux.org/</a:t>
            </a:r>
            <a:endParaRPr lang="en-US" altLang="en-US">
              <a:solidFill>
                <a:srgbClr val="CCCCFF"/>
              </a:solidFill>
              <a:latin typeface="Calibri"/>
              <a:ea typeface="ＭＳ Ｐゴシック"/>
              <a:cs typeface="Calibri"/>
            </a:endParaRPr>
          </a:p>
        </p:txBody>
      </p:sp>
      <p:sp>
        <p:nvSpPr>
          <p:cNvPr id="3" name="Google Shape;350;p3">
            <a:extLst>
              <a:ext uri="{FF2B5EF4-FFF2-40B4-BE49-F238E27FC236}">
                <a16:creationId xmlns:a16="http://schemas.microsoft.com/office/drawing/2014/main" id="{B5DC4A64-2788-F551-7687-C52CF2A7AED6}"/>
              </a:ext>
            </a:extLst>
          </p:cNvPr>
          <p:cNvSpPr/>
          <p:nvPr/>
        </p:nvSpPr>
        <p:spPr>
          <a:xfrm>
            <a:off x="415522" y="304218"/>
            <a:ext cx="3777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Uses of JavaScript</a:t>
            </a:r>
            <a:endParaRPr lang="en-US">
              <a:cs typeface="Aria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5" name="Text Box 2">
            <a:extLst>
              <a:ext uri="{FF2B5EF4-FFF2-40B4-BE49-F238E27FC236}">
                <a16:creationId xmlns:a16="http://schemas.microsoft.com/office/drawing/2014/main" id="{3B2C89E6-1655-2292-F062-0BE14B42C8FB}"/>
              </a:ext>
            </a:extLst>
          </p:cNvPr>
          <p:cNvSpPr txBox="1">
            <a:spLocks noChangeArrowheads="1"/>
          </p:cNvSpPr>
          <p:nvPr/>
        </p:nvSpPr>
        <p:spPr bwMode="auto">
          <a:xfrm>
            <a:off x="414338" y="1389063"/>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Font typeface="Arial" panose="020B0604020202020204" pitchFamily="34" charset="0"/>
              <a:buChar char="•"/>
            </a:pPr>
            <a:r>
              <a:rPr lang="en-US" altLang="en-US">
                <a:latin typeface="Calibri"/>
                <a:ea typeface="ＭＳ Ｐゴシック"/>
              </a:rPr>
              <a:t>Arrays are lists of elements indexed by a numerical value.</a:t>
            </a:r>
            <a:endParaRPr lang="en-US">
              <a:latin typeface="Calibri"/>
              <a:ea typeface="ＭＳ Ｐゴシック"/>
            </a:endParaRPr>
          </a:p>
          <a:p>
            <a:pPr marL="340995" eaLnBrk="1" hangingPunct="1">
              <a:lnSpc>
                <a:spcPct val="100000"/>
              </a:lnSpc>
              <a:spcBef>
                <a:spcPts val="363"/>
              </a:spcBef>
              <a:buFont typeface="Arial" panose="020B0604020202020204" pitchFamily="34" charset="0"/>
              <a:buChar char="•"/>
            </a:pPr>
            <a:r>
              <a:rPr lang="en-US" altLang="en-US">
                <a:latin typeface="Calibri"/>
                <a:ea typeface="ＭＳ Ｐゴシック"/>
              </a:rPr>
              <a:t>Array indices in begin at 0 and </a:t>
            </a:r>
            <a:r>
              <a:rPr lang="en-US" altLang="en-US">
                <a:latin typeface="Calibri"/>
                <a:ea typeface="ＭＳ Ｐゴシック"/>
                <a:cs typeface="Arial"/>
              </a:rPr>
              <a:t>an array's </a:t>
            </a:r>
            <a:r>
              <a:rPr lang="en-US">
                <a:latin typeface="Calibri"/>
                <a:ea typeface="ＭＳ Ｐゴシック"/>
                <a:cs typeface="Arial"/>
              </a:rPr>
              <a:t>length is one more than the highest index.</a:t>
            </a:r>
            <a:endParaRPr lang="en-US" altLang="en-US">
              <a:latin typeface="Calibri"/>
              <a:ea typeface="ＭＳ Ｐゴシック"/>
            </a:endParaRPr>
          </a:p>
          <a:p>
            <a:pPr marL="340995" eaLnBrk="1" hangingPunct="1">
              <a:lnSpc>
                <a:spcPct val="100000"/>
              </a:lnSpc>
              <a:spcBef>
                <a:spcPts val="363"/>
              </a:spcBef>
              <a:buFont typeface="Arial,Sans-Serif" panose="020B0604020202020204" pitchFamily="34" charset="0"/>
              <a:buChar char="•"/>
            </a:pPr>
            <a:r>
              <a:rPr lang="en-US" altLang="en-US">
                <a:latin typeface="Calibri"/>
                <a:ea typeface="ＭＳ Ｐゴシック"/>
              </a:rPr>
              <a:t>The size of an array can be modified even after they have been created</a:t>
            </a:r>
            <a:endParaRPr lang="en-US" altLang="en-US">
              <a:latin typeface="Calibri"/>
              <a:ea typeface="ＭＳ Ｐゴシック"/>
              <a:cs typeface="Arial"/>
            </a:endParaRPr>
          </a:p>
          <a:p>
            <a:pPr marL="340995">
              <a:lnSpc>
                <a:spcPct val="100000"/>
              </a:lnSpc>
              <a:spcBef>
                <a:spcPts val="363"/>
              </a:spcBef>
              <a:buFont typeface="Arial,Sans-Serif" panose="020B0604020202020204" pitchFamily="34" charset="0"/>
              <a:buChar char="•"/>
            </a:pPr>
            <a:r>
              <a:rPr lang="en-US">
                <a:latin typeface="Calibri"/>
                <a:ea typeface="Calibri"/>
                <a:cs typeface="Calibri"/>
              </a:rPr>
              <a:t>Elements of an array do not have to be of the same type!</a:t>
            </a:r>
            <a:endParaRPr lang="en-US">
              <a:latin typeface="Calibri"/>
            </a:endParaRPr>
          </a:p>
          <a:p>
            <a:pPr marL="340995">
              <a:lnSpc>
                <a:spcPct val="100000"/>
              </a:lnSpc>
              <a:spcBef>
                <a:spcPts val="363"/>
              </a:spcBef>
              <a:buFont typeface="Arial,Sans-Serif" panose="020B0604020202020204" pitchFamily="34" charset="0"/>
              <a:buChar char="•"/>
            </a:pPr>
            <a:r>
              <a:rPr lang="en-US">
                <a:latin typeface="Calibri"/>
                <a:ea typeface="Calibri"/>
                <a:cs typeface="Calibri"/>
              </a:rPr>
              <a:t>New arrays can be created using square bracket notation:</a:t>
            </a:r>
          </a:p>
          <a:p>
            <a:pPr marL="340995">
              <a:lnSpc>
                <a:spcPct val="100000"/>
              </a:lnSpc>
              <a:spcBef>
                <a:spcPts val="363"/>
              </a:spcBef>
              <a:buFont typeface="Arial" panose="020B0604020202020204" pitchFamily="34" charset="0"/>
              <a:buChar char="•"/>
            </a:pPr>
            <a:endParaRPr lang="en-US">
              <a:latin typeface="Calibri"/>
              <a:ea typeface="Calibri"/>
              <a:cs typeface="Calibri"/>
            </a:endParaRPr>
          </a:p>
          <a:p>
            <a:pPr marL="1270" indent="0">
              <a:lnSpc>
                <a:spcPct val="100000"/>
              </a:lnSpc>
              <a:spcBef>
                <a:spcPts val="363"/>
              </a:spcBef>
            </a:pPr>
            <a:endParaRPr lang="en-US">
              <a:latin typeface="Calibri"/>
              <a:ea typeface="ＭＳ Ｐゴシック"/>
              <a:cs typeface="Calibri"/>
            </a:endParaRPr>
          </a:p>
          <a:p>
            <a:pPr marL="340995" eaLnBrk="1" hangingPunct="1">
              <a:lnSpc>
                <a:spcPct val="100000"/>
              </a:lnSpc>
              <a:spcBef>
                <a:spcPts val="363"/>
              </a:spcBef>
              <a:buFont typeface="Arial" panose="020B0604020202020204" pitchFamily="34" charset="0"/>
              <a:buChar char="•"/>
            </a:pPr>
            <a:endParaRPr lang="en-US" altLang="en-US" i="1">
              <a:latin typeface="ＭＳ Ｐゴシック"/>
              <a:cs typeface="Calibri"/>
            </a:endParaRPr>
          </a:p>
          <a:p>
            <a:pPr marL="340995" eaLnBrk="1" hangingPunct="1">
              <a:lnSpc>
                <a:spcPct val="100000"/>
              </a:lnSpc>
              <a:spcBef>
                <a:spcPts val="363"/>
              </a:spcBef>
              <a:buClrTx/>
            </a:pPr>
            <a:endParaRPr lang="en-US" altLang="en-US" i="1">
              <a:latin typeface="Calibri"/>
            </a:endParaRPr>
          </a:p>
          <a:p>
            <a:pPr marL="340995" eaLnBrk="1" hangingPunct="1">
              <a:lnSpc>
                <a:spcPct val="100000"/>
              </a:lnSpc>
              <a:spcBef>
                <a:spcPts val="363"/>
              </a:spcBef>
              <a:buFont typeface="Arial" panose="020B0604020202020204" pitchFamily="34" charset="0"/>
              <a:buChar char="•"/>
            </a:pPr>
            <a:endParaRPr lang="en-US" altLang="en-US" i="1">
              <a:latin typeface="Calibri"/>
            </a:endParaRPr>
          </a:p>
          <a:p>
            <a:pPr marL="340995" eaLnBrk="1" hangingPunct="1">
              <a:lnSpc>
                <a:spcPct val="100000"/>
              </a:lnSpc>
              <a:spcBef>
                <a:spcPts val="363"/>
              </a:spcBef>
              <a:buClrTx/>
              <a:buFontTx/>
              <a:buNone/>
            </a:pPr>
            <a:endParaRPr lang="en-US" altLang="en-US" i="1">
              <a:latin typeface="Calibri"/>
            </a:endParaRPr>
          </a:p>
          <a:p>
            <a:pPr marL="340995" eaLnBrk="1" hangingPunct="1">
              <a:lnSpc>
                <a:spcPct val="100000"/>
              </a:lnSpc>
              <a:spcBef>
                <a:spcPts val="363"/>
              </a:spcBef>
              <a:buClrTx/>
              <a:buFontTx/>
              <a:buNone/>
            </a:pPr>
            <a:endParaRPr lang="en-US" altLang="en-US" i="1">
              <a:latin typeface="Calibri"/>
            </a:endParaRPr>
          </a:p>
          <a:p>
            <a:pPr marL="340995" eaLnBrk="1" hangingPunct="1">
              <a:lnSpc>
                <a:spcPct val="100000"/>
              </a:lnSpc>
              <a:spcBef>
                <a:spcPts val="363"/>
              </a:spcBef>
              <a:buClrTx/>
            </a:pPr>
            <a:endParaRPr lang="en-US" altLang="en-US" i="1">
              <a:latin typeface="Calibri"/>
            </a:endParaRPr>
          </a:p>
        </p:txBody>
      </p:sp>
      <p:sp>
        <p:nvSpPr>
          <p:cNvPr id="95236" name="Text Box 3">
            <a:extLst>
              <a:ext uri="{FF2B5EF4-FFF2-40B4-BE49-F238E27FC236}">
                <a16:creationId xmlns:a16="http://schemas.microsoft.com/office/drawing/2014/main" id="{5F1BC9EB-477B-AEB6-D2F8-20BD4D9B3BB2}"/>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AAF6E808-6B8B-40A3-9A4C-59637FC56BC2}"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30</a:t>
            </a:fld>
            <a:endParaRPr lang="en-AU" altLang="en-US" sz="1200">
              <a:solidFill>
                <a:srgbClr val="FFFFFF"/>
              </a:solidFill>
              <a:latin typeface="Source Sans Pro" panose="020B0503030403020204" pitchFamily="34" charset="0"/>
            </a:endParaRPr>
          </a:p>
        </p:txBody>
      </p:sp>
      <p:sp>
        <p:nvSpPr>
          <p:cNvPr id="95237" name="Rectangle 4">
            <a:extLst>
              <a:ext uri="{FF2B5EF4-FFF2-40B4-BE49-F238E27FC236}">
                <a16:creationId xmlns:a16="http://schemas.microsoft.com/office/drawing/2014/main" id="{1D2F5EED-AA1A-CEBB-439F-90C16A4F289D}"/>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95238" name="Picture 5">
            <a:extLst>
              <a:ext uri="{FF2B5EF4-FFF2-40B4-BE49-F238E27FC236}">
                <a16:creationId xmlns:a16="http://schemas.microsoft.com/office/drawing/2014/main" id="{EE5D3C6E-831D-43DA-8276-CEA18A7219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7" t="7317" r="40768" b="3049"/>
          <a:stretch/>
        </p:blipFill>
        <p:spPr bwMode="auto">
          <a:xfrm>
            <a:off x="2006800" y="3181652"/>
            <a:ext cx="5265565" cy="13005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239" name="Picture 6">
            <a:extLst>
              <a:ext uri="{FF2B5EF4-FFF2-40B4-BE49-F238E27FC236}">
                <a16:creationId xmlns:a16="http://schemas.microsoft.com/office/drawing/2014/main" id="{8CC93BA0-AEFD-D236-633A-D71C954CDB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9" t="3743" r="31977" b="3209"/>
          <a:stretch/>
        </p:blipFill>
        <p:spPr bwMode="auto">
          <a:xfrm>
            <a:off x="1456564" y="4733424"/>
            <a:ext cx="6131455" cy="15391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4C772ED8-ED02-37E5-D7A0-B60B0D454B66}"/>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Array basics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75927D97-F808-F0C9-D18D-B6FF20BA359F}"/>
              </a:ext>
            </a:extLst>
          </p:cNvPr>
          <p:cNvSpPr txBox="1">
            <a:spLocks noChangeArrowheads="1"/>
          </p:cNvSpPr>
          <p:nvPr/>
        </p:nvSpPr>
        <p:spPr bwMode="auto">
          <a:xfrm>
            <a:off x="457200" y="1439863"/>
            <a:ext cx="8256588" cy="5132387"/>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1270" indent="0" eaLnBrk="1" hangingPunct="1">
              <a:spcBef>
                <a:spcPts val="363"/>
              </a:spcBef>
              <a:buClr>
                <a:srgbClr val="000000"/>
              </a:buClr>
              <a:buSzPct val="100000"/>
              <a:defRPr/>
            </a:pPr>
            <a:r>
              <a:rPr lang="en-US" altLang="en-US" dirty="0">
                <a:latin typeface="Calibri"/>
                <a:ea typeface="ＭＳ Ｐゴシック"/>
              </a:rPr>
              <a:t>Arrays can be created using the </a:t>
            </a:r>
            <a:r>
              <a:rPr lang="en-US" altLang="en-US" dirty="0">
                <a:solidFill>
                  <a:srgbClr val="C00000"/>
                </a:solidFill>
                <a:latin typeface="Courier New"/>
                <a:ea typeface="ＭＳ Ｐゴシック"/>
              </a:rPr>
              <a:t>Array()</a:t>
            </a:r>
            <a:r>
              <a:rPr lang="en-US" altLang="en-US" dirty="0">
                <a:latin typeface="Calibri"/>
                <a:ea typeface="ＭＳ Ｐゴシック"/>
              </a:rPr>
              <a:t> method</a:t>
            </a:r>
            <a:endParaRPr lang="en-US" dirty="0">
              <a:latin typeface="Calibri"/>
              <a:ea typeface="ＭＳ Ｐゴシック"/>
            </a:endParaRPr>
          </a:p>
          <a:p>
            <a:pPr marL="741045" lvl="1" eaLnBrk="1" hangingPunct="1">
              <a:spcBef>
                <a:spcPts val="325"/>
              </a:spcBef>
              <a:buClr>
                <a:srgbClr val="000000"/>
              </a:buClr>
              <a:buSzPct val="100000"/>
              <a:buFont typeface="Arial" panose="020B0604020202020204" pitchFamily="34" charset="0"/>
              <a:buChar char="–"/>
              <a:defRPr/>
            </a:pPr>
            <a:r>
              <a:rPr lang="en-US" altLang="en-US" dirty="0">
                <a:latin typeface="Calibri"/>
                <a:ea typeface="ＭＳ Ｐゴシック"/>
              </a:rPr>
              <a:t>Passing 1 numeric parameter creates an empty array of the specified number of elements:</a:t>
            </a:r>
          </a:p>
          <a:p>
            <a:pPr marL="1143000" indent="-225425" eaLnBrk="1" hangingPunct="1">
              <a:spcBef>
                <a:spcPts val="325"/>
              </a:spcBef>
              <a:buSzPct val="100000"/>
              <a:defRPr/>
            </a:pPr>
            <a:endParaRPr lang="en-US" altLang="en-US" dirty="0">
              <a:latin typeface="Calibri"/>
              <a:ea typeface="ＭＳ Ｐゴシック"/>
            </a:endParaRPr>
          </a:p>
          <a:p>
            <a:pPr lvl="2">
              <a:spcBef>
                <a:spcPts val="363"/>
              </a:spcBef>
              <a:buFont typeface="Arial"/>
              <a:buChar char="–"/>
              <a:defRPr/>
            </a:pPr>
            <a:r>
              <a:rPr lang="en-US" dirty="0">
                <a:latin typeface="Calibri"/>
                <a:ea typeface="ＭＳ Ｐゴシック"/>
                <a:cs typeface="Arial"/>
              </a:rPr>
              <a:t>Length of the array is 10.</a:t>
            </a:r>
          </a:p>
          <a:p>
            <a:pPr lvl="2">
              <a:spcBef>
                <a:spcPts val="363"/>
              </a:spcBef>
              <a:buFont typeface="Arial"/>
              <a:buChar char="–"/>
              <a:defRPr/>
            </a:pPr>
            <a:r>
              <a:rPr lang="en-US" dirty="0">
                <a:latin typeface="Calibri"/>
                <a:ea typeface="ＭＳ Ｐゴシック"/>
                <a:cs typeface="Arial"/>
              </a:rPr>
              <a:t>Only assigned elements of an array occupy memory, i.e. if only elements 2 through 4 were assigned values, the other 7 elements would not be allocated storage and would remain </a:t>
            </a:r>
            <a:r>
              <a:rPr lang="en-US" dirty="0">
                <a:latin typeface="Courier New"/>
                <a:ea typeface="ＭＳ Ｐゴシック"/>
                <a:cs typeface="Arial"/>
              </a:rPr>
              <a:t>undefined</a:t>
            </a:r>
            <a:r>
              <a:rPr lang="en-US" dirty="0">
                <a:latin typeface="Calibri"/>
                <a:ea typeface="ＭＳ Ｐゴシック"/>
                <a:cs typeface="Arial"/>
              </a:rPr>
              <a:t>.</a:t>
            </a:r>
            <a:endParaRPr lang="en-US" dirty="0">
              <a:latin typeface="Calibri"/>
            </a:endParaRPr>
          </a:p>
          <a:p>
            <a:pPr marL="741045" lvl="1" eaLnBrk="1" hangingPunct="1">
              <a:spcBef>
                <a:spcPts val="325"/>
              </a:spcBef>
              <a:buClr>
                <a:srgbClr val="000000"/>
              </a:buClr>
              <a:buSzPct val="100000"/>
              <a:buFont typeface="Arial" panose="020B0604020202020204" pitchFamily="34" charset="0"/>
              <a:buChar char="–"/>
              <a:defRPr/>
            </a:pPr>
            <a:r>
              <a:rPr lang="en-US" altLang="en-US" dirty="0">
                <a:latin typeface="Calibri"/>
                <a:ea typeface="ＭＳ Ｐゴシック"/>
              </a:rPr>
              <a:t>Passing no parameters creates an empty array of length 0:</a:t>
            </a:r>
          </a:p>
          <a:p>
            <a:pPr marL="1143000" indent="-225425" eaLnBrk="1" hangingPunct="1">
              <a:spcBef>
                <a:spcPts val="325"/>
              </a:spcBef>
              <a:buSzPct val="100000"/>
              <a:defRPr/>
            </a:pPr>
            <a:endParaRPr lang="en-US" altLang="en-US" dirty="0">
              <a:latin typeface="Courier New"/>
              <a:ea typeface="ＭＳ Ｐゴシック"/>
            </a:endParaRPr>
          </a:p>
          <a:p>
            <a:pPr marL="741045" lvl="1" eaLnBrk="1" hangingPunct="1">
              <a:spcBef>
                <a:spcPts val="325"/>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741045" lvl="1">
              <a:spcBef>
                <a:spcPts val="325"/>
              </a:spcBef>
              <a:buClr>
                <a:srgbClr val="000000"/>
              </a:buClr>
              <a:buSzPct val="100000"/>
              <a:buFont typeface="Arial" panose="020B0604020202020204" pitchFamily="34" charset="0"/>
              <a:buChar char="–"/>
              <a:defRPr/>
            </a:pPr>
            <a:r>
              <a:rPr lang="en-US" altLang="en-US" dirty="0">
                <a:latin typeface="Calibri"/>
                <a:ea typeface="ＭＳ Ｐゴシック"/>
              </a:rPr>
              <a:t>Passing </a:t>
            </a:r>
            <a:r>
              <a:rPr lang="en-US" altLang="en-US" dirty="0">
                <a:latin typeface="Calibri"/>
                <a:ea typeface="ＭＳ Ｐゴシック"/>
                <a:cs typeface="Arial"/>
              </a:rPr>
              <a:t>either </a:t>
            </a:r>
            <a:r>
              <a:rPr lang="en-US" dirty="0">
                <a:latin typeface="Calibri"/>
                <a:ea typeface="ＭＳ Ｐゴシック"/>
                <a:cs typeface="Arial"/>
              </a:rPr>
              <a:t>one non-numeric parameter or </a:t>
            </a:r>
            <a:r>
              <a:rPr lang="en-US" altLang="en-US" dirty="0">
                <a:latin typeface="Calibri"/>
                <a:ea typeface="ＭＳ Ｐゴシック"/>
              </a:rPr>
              <a:t>two or more parameters, or  creates an array with the specified parameters as elements:</a:t>
            </a:r>
          </a:p>
          <a:p>
            <a:pPr marL="741045" lvl="1">
              <a:spcBef>
                <a:spcPts val="325"/>
              </a:spcBef>
              <a:buClr>
                <a:srgbClr val="000000"/>
              </a:buClr>
              <a:buSzPct val="100000"/>
              <a:buFont typeface="Arial" panose="020B0604020202020204" pitchFamily="34" charset="0"/>
              <a:buChar char="–"/>
              <a:defRPr/>
            </a:pPr>
            <a:endParaRPr lang="en-US" altLang="en-US" dirty="0">
              <a:latin typeface="Calibri"/>
            </a:endParaRPr>
          </a:p>
          <a:p>
            <a:pPr marL="741045" lvl="1">
              <a:spcBef>
                <a:spcPts val="325"/>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lvl="2">
              <a:spcBef>
                <a:spcPts val="325"/>
              </a:spcBef>
              <a:buClr>
                <a:srgbClr val="000000"/>
              </a:buClr>
              <a:buSzPct val="100000"/>
              <a:buFont typeface="Arial" panose="020B0604020202020204" pitchFamily="34" charset="0"/>
              <a:buChar char="–"/>
              <a:defRPr/>
            </a:pPr>
            <a:r>
              <a:rPr lang="en-US" altLang="en-US" dirty="0">
                <a:latin typeface="Calibri"/>
                <a:ea typeface="ＭＳ Ｐゴシック"/>
              </a:rPr>
              <a:t>Length of the array is 4 with the four provided elements in them.</a:t>
            </a:r>
            <a:endParaRPr lang="en-US" altLang="en-US" dirty="0">
              <a:latin typeface="Calibri"/>
            </a:endParaRPr>
          </a:p>
        </p:txBody>
      </p:sp>
      <p:sp>
        <p:nvSpPr>
          <p:cNvPr id="97284" name="Text Box 3">
            <a:extLst>
              <a:ext uri="{FF2B5EF4-FFF2-40B4-BE49-F238E27FC236}">
                <a16:creationId xmlns:a16="http://schemas.microsoft.com/office/drawing/2014/main" id="{0F67539A-A2A0-CD6B-54E1-1B0A4C69D634}"/>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D8A522F9-9E1F-4E25-8E05-507526EEB8EC}"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31</a:t>
            </a:fld>
            <a:endParaRPr lang="en-AU" altLang="en-US" sz="1200">
              <a:solidFill>
                <a:srgbClr val="FFFFFF"/>
              </a:solidFill>
              <a:latin typeface="Source Sans Pro" panose="020B0503030403020204" pitchFamily="34" charset="0"/>
            </a:endParaRPr>
          </a:p>
        </p:txBody>
      </p:sp>
      <p:sp>
        <p:nvSpPr>
          <p:cNvPr id="5" name="Google Shape;350;p3">
            <a:extLst>
              <a:ext uri="{FF2B5EF4-FFF2-40B4-BE49-F238E27FC236}">
                <a16:creationId xmlns:a16="http://schemas.microsoft.com/office/drawing/2014/main" id="{8902AC69-6092-64EF-7A1C-BBCDBF962C5F}"/>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The Array() constructor method</a:t>
            </a:r>
            <a:endParaRPr lang="en-GB" dirty="0"/>
          </a:p>
        </p:txBody>
      </p:sp>
      <p:pic>
        <p:nvPicPr>
          <p:cNvPr id="2" name="Picture 1">
            <a:extLst>
              <a:ext uri="{FF2B5EF4-FFF2-40B4-BE49-F238E27FC236}">
                <a16:creationId xmlns:a16="http://schemas.microsoft.com/office/drawing/2014/main" id="{370BF850-F573-FC56-7E48-65E580AF0004}"/>
              </a:ext>
            </a:extLst>
          </p:cNvPr>
          <p:cNvPicPr>
            <a:picLocks noChangeAspect="1"/>
          </p:cNvPicPr>
          <p:nvPr/>
        </p:nvPicPr>
        <p:blipFill rotWithShape="1">
          <a:blip r:embed="rId3"/>
          <a:srcRect b="8108"/>
          <a:stretch/>
        </p:blipFill>
        <p:spPr>
          <a:xfrm>
            <a:off x="3540684" y="2305247"/>
            <a:ext cx="2070788" cy="329191"/>
          </a:xfrm>
          <a:prstGeom prst="rect">
            <a:avLst/>
          </a:prstGeom>
        </p:spPr>
      </p:pic>
      <p:pic>
        <p:nvPicPr>
          <p:cNvPr id="3" name="Picture 2">
            <a:extLst>
              <a:ext uri="{FF2B5EF4-FFF2-40B4-BE49-F238E27FC236}">
                <a16:creationId xmlns:a16="http://schemas.microsoft.com/office/drawing/2014/main" id="{D926D17F-27CA-3222-FEE3-83893DE0519A}"/>
              </a:ext>
            </a:extLst>
          </p:cNvPr>
          <p:cNvPicPr>
            <a:picLocks noChangeAspect="1"/>
          </p:cNvPicPr>
          <p:nvPr/>
        </p:nvPicPr>
        <p:blipFill rotWithShape="1">
          <a:blip r:embed="rId4"/>
          <a:srcRect r="12174" b="12500"/>
          <a:stretch/>
        </p:blipFill>
        <p:spPr>
          <a:xfrm>
            <a:off x="3584834" y="4332588"/>
            <a:ext cx="1982611" cy="341709"/>
          </a:xfrm>
          <a:prstGeom prst="rect">
            <a:avLst/>
          </a:prstGeom>
        </p:spPr>
      </p:pic>
      <p:pic>
        <p:nvPicPr>
          <p:cNvPr id="6" name="Picture 5">
            <a:extLst>
              <a:ext uri="{FF2B5EF4-FFF2-40B4-BE49-F238E27FC236}">
                <a16:creationId xmlns:a16="http://schemas.microsoft.com/office/drawing/2014/main" id="{3EBB9D5C-E75D-DE76-07E8-8F7840B52527}"/>
              </a:ext>
            </a:extLst>
          </p:cNvPr>
          <p:cNvPicPr>
            <a:picLocks noChangeAspect="1"/>
          </p:cNvPicPr>
          <p:nvPr/>
        </p:nvPicPr>
        <p:blipFill rotWithShape="1">
          <a:blip r:embed="rId5"/>
          <a:srcRect r="218" b="11364"/>
          <a:stretch/>
        </p:blipFill>
        <p:spPr>
          <a:xfrm>
            <a:off x="2333911" y="5574416"/>
            <a:ext cx="4486008" cy="3883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5F15856A-2342-5486-FE3D-C6F0757DF45B}"/>
              </a:ext>
            </a:extLst>
          </p:cNvPr>
          <p:cNvSpPr txBox="1">
            <a:spLocks noChangeArrowheads="1"/>
          </p:cNvSpPr>
          <p:nvPr/>
        </p:nvSpPr>
        <p:spPr bwMode="auto">
          <a:xfrm>
            <a:off x="457200" y="1439863"/>
            <a:ext cx="8256588" cy="5026025"/>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You can iterate over an array using the </a:t>
            </a:r>
            <a:r>
              <a:rPr lang="en-US" altLang="en-US" dirty="0">
                <a:latin typeface="Courier New"/>
                <a:ea typeface="ＭＳ Ｐゴシック"/>
              </a:rPr>
              <a:t>length</a:t>
            </a:r>
            <a:r>
              <a:rPr lang="en-US" altLang="en-US" dirty="0">
                <a:latin typeface="Calibri"/>
                <a:ea typeface="ＭＳ Ｐゴシック"/>
              </a:rPr>
              <a:t> property, or a </a:t>
            </a:r>
            <a:r>
              <a:rPr lang="en-US" altLang="en-US" dirty="0">
                <a:latin typeface="Courier New"/>
                <a:ea typeface="ＭＳ Ｐゴシック"/>
              </a:rPr>
              <a:t>for</a:t>
            </a:r>
            <a:r>
              <a:rPr lang="en-US" altLang="en-US" dirty="0">
                <a:latin typeface="Calibri"/>
                <a:ea typeface="ＭＳ Ｐゴシック"/>
              </a:rPr>
              <a:t> </a:t>
            </a:r>
            <a:r>
              <a:rPr lang="en-US" altLang="en-US" dirty="0">
                <a:latin typeface="Courier New"/>
                <a:ea typeface="ＭＳ Ｐゴシック"/>
              </a:rPr>
              <a:t>in</a:t>
            </a:r>
            <a:r>
              <a:rPr lang="en-US" altLang="en-US" dirty="0">
                <a:latin typeface="Calibri"/>
                <a:ea typeface="ＭＳ Ｐゴシック"/>
              </a:rPr>
              <a:t> loop </a:t>
            </a:r>
            <a:endParaRPr lang="en-US" dirty="0">
              <a:latin typeface="Calibri"/>
            </a:endParaRPr>
          </a:p>
          <a:p>
            <a:pPr marL="742950" indent="-282575" eaLnBrk="1" hangingPunct="1">
              <a:spcBef>
                <a:spcPts val="425"/>
              </a:spcBef>
              <a:buSzPct val="100000"/>
              <a:defRPr/>
            </a:pPr>
            <a:endParaRPr lang="en-US" altLang="en-US" dirty="0">
              <a:latin typeface="Calibri"/>
              <a:ea typeface="ＭＳ Ｐゴシック"/>
            </a:endParaRPr>
          </a:p>
          <a:p>
            <a:pPr marL="742950" indent="-282575">
              <a:spcBef>
                <a:spcPts val="425"/>
              </a:spcBef>
              <a:defRPr/>
            </a:pPr>
            <a:endParaRPr lang="en-US" altLang="en-US" dirty="0">
              <a:latin typeface="Calibri"/>
              <a:ea typeface="ＭＳ Ｐゴシック"/>
            </a:endParaRPr>
          </a:p>
          <a:p>
            <a:pPr marL="742950" indent="-282575">
              <a:spcBef>
                <a:spcPts val="425"/>
              </a:spcBef>
              <a:defRPr/>
            </a:pPr>
            <a:endParaRPr lang="en-US" altLang="en-US" dirty="0">
              <a:latin typeface="Calibri"/>
              <a:ea typeface="ＭＳ Ｐゴシック"/>
            </a:endParaRPr>
          </a:p>
          <a:p>
            <a:pPr marL="742950" indent="-282575">
              <a:spcBef>
                <a:spcPts val="425"/>
              </a:spcBef>
              <a:defRPr/>
            </a:pPr>
            <a:endParaRPr lang="en-US" altLang="en-US" dirty="0">
              <a:latin typeface="Calibri"/>
              <a:ea typeface="ＭＳ Ｐゴシック"/>
            </a:endParaRPr>
          </a:p>
          <a:p>
            <a:pPr marL="742950" indent="-282575">
              <a:spcBef>
                <a:spcPts val="425"/>
              </a:spcBef>
              <a:defRPr/>
            </a:pPr>
            <a:endParaRPr lang="en-US" altLang="en-US" dirty="0">
              <a:latin typeface="Calibri"/>
              <a:ea typeface="ＭＳ Ｐゴシック"/>
            </a:endParaRPr>
          </a:p>
          <a:p>
            <a:pPr marL="742950" indent="-282575">
              <a:spcBef>
                <a:spcPts val="425"/>
              </a:spcBef>
              <a:defRPr/>
            </a:pPr>
            <a:endParaRPr lang="en-US" altLang="en-US" dirty="0">
              <a:latin typeface="Calibri"/>
              <a:ea typeface="ＭＳ Ｐゴシック"/>
            </a:endParaRPr>
          </a:p>
          <a:p>
            <a:pPr marL="340995" eaLnBrk="1" hangingPunct="1">
              <a:spcBef>
                <a:spcPts val="363"/>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Assignment to an index greater than or equal to the current length simply increases the length of the array:</a:t>
            </a:r>
            <a:endParaRPr lang="en-US" dirty="0"/>
          </a:p>
          <a:p>
            <a:pPr marL="340995">
              <a:spcBef>
                <a:spcPts val="363"/>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a:spcBef>
                <a:spcPts val="363"/>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Querying a non-existent array index, returns </a:t>
            </a:r>
            <a:r>
              <a:rPr lang="en-US" altLang="en-US" dirty="0">
                <a:latin typeface="Courier New"/>
                <a:ea typeface="ＭＳ Ｐゴシック"/>
              </a:rPr>
              <a:t>undefined</a:t>
            </a:r>
            <a:r>
              <a:rPr lang="en-US" altLang="en-US" dirty="0">
                <a:latin typeface="Calibri"/>
                <a:ea typeface="ＭＳ Ｐゴシック"/>
              </a:rPr>
              <a:t>:</a:t>
            </a:r>
          </a:p>
          <a:p>
            <a:pPr marL="340995">
              <a:spcBef>
                <a:spcPts val="363"/>
              </a:spcBef>
              <a:buClr>
                <a:srgbClr val="000000"/>
              </a:buClr>
              <a:buSzPct val="100000"/>
              <a:buFont typeface="Arial" panose="020B0604020202020204" pitchFamily="34" charset="0"/>
              <a:buChar char="•"/>
              <a:defRPr/>
            </a:pPr>
            <a:endParaRPr lang="en-US" altLang="en-US" dirty="0">
              <a:latin typeface="Calibri"/>
            </a:endParaRPr>
          </a:p>
          <a:p>
            <a:pPr marL="340995">
              <a:spcBef>
                <a:spcPts val="363"/>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Errors go undetected!</a:t>
            </a:r>
          </a:p>
        </p:txBody>
      </p:sp>
      <p:sp>
        <p:nvSpPr>
          <p:cNvPr id="99332" name="Text Box 3">
            <a:extLst>
              <a:ext uri="{FF2B5EF4-FFF2-40B4-BE49-F238E27FC236}">
                <a16:creationId xmlns:a16="http://schemas.microsoft.com/office/drawing/2014/main" id="{8F286922-FE9D-C759-27DF-738B8FA6C799}"/>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E302EBB4-BD94-4671-A2B6-932A6299FAD9}"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32</a:t>
            </a:fld>
            <a:endParaRPr lang="en-AU" altLang="en-US" sz="1200">
              <a:solidFill>
                <a:srgbClr val="FFFFFF"/>
              </a:solidFill>
              <a:latin typeface="Source Sans Pro" panose="020B0503030403020204" pitchFamily="34" charset="0"/>
            </a:endParaRPr>
          </a:p>
        </p:txBody>
      </p:sp>
      <p:sp>
        <p:nvSpPr>
          <p:cNvPr id="99333" name="Rectangle 4">
            <a:extLst>
              <a:ext uri="{FF2B5EF4-FFF2-40B4-BE49-F238E27FC236}">
                <a16:creationId xmlns:a16="http://schemas.microsoft.com/office/drawing/2014/main" id="{D25D83CC-FC1A-7069-E9BA-8AD9B8787E9F}"/>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C1D5E99D-CFDC-925B-B4A2-014203A1BCC4}"/>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Accessing array elements</a:t>
            </a:r>
            <a:endParaRPr lang="en-US"/>
          </a:p>
        </p:txBody>
      </p:sp>
      <p:pic>
        <p:nvPicPr>
          <p:cNvPr id="9" name="Picture 8" descr="Banana Peel Drawing">
            <a:extLst>
              <a:ext uri="{FF2B5EF4-FFF2-40B4-BE49-F238E27FC236}">
                <a16:creationId xmlns:a16="http://schemas.microsoft.com/office/drawing/2014/main" id="{89BB4E2E-C974-6ED1-4F29-09D929B99AFA}"/>
              </a:ext>
            </a:extLst>
          </p:cNvPr>
          <p:cNvPicPr>
            <a:picLocks noChangeAspect="1"/>
          </p:cNvPicPr>
          <p:nvPr/>
        </p:nvPicPr>
        <p:blipFill rotWithShape="1">
          <a:blip r:embed="rId3"/>
          <a:srcRect l="7234" t="18644" r="9479" b="17062"/>
          <a:stretch/>
        </p:blipFill>
        <p:spPr>
          <a:xfrm>
            <a:off x="6843654" y="4781665"/>
            <a:ext cx="1553621" cy="1199332"/>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824882C1-E42C-3D50-A8CB-918053ED8850}"/>
              </a:ext>
            </a:extLst>
          </p:cNvPr>
          <p:cNvPicPr>
            <a:picLocks noChangeAspect="1"/>
          </p:cNvPicPr>
          <p:nvPr/>
        </p:nvPicPr>
        <p:blipFill rotWithShape="1">
          <a:blip r:embed="rId4"/>
          <a:srcRect r="726" b="2913"/>
          <a:stretch/>
        </p:blipFill>
        <p:spPr>
          <a:xfrm>
            <a:off x="1733877" y="1808319"/>
            <a:ext cx="5362325" cy="2146774"/>
          </a:xfrm>
          <a:prstGeom prst="rect">
            <a:avLst/>
          </a:prstGeom>
        </p:spPr>
      </p:pic>
      <p:pic>
        <p:nvPicPr>
          <p:cNvPr id="10" name="Picture 9">
            <a:extLst>
              <a:ext uri="{FF2B5EF4-FFF2-40B4-BE49-F238E27FC236}">
                <a16:creationId xmlns:a16="http://schemas.microsoft.com/office/drawing/2014/main" id="{11D8CCBD-4327-1972-B592-81D5AEAA2F27}"/>
              </a:ext>
            </a:extLst>
          </p:cNvPr>
          <p:cNvPicPr>
            <a:picLocks noChangeAspect="1"/>
          </p:cNvPicPr>
          <p:nvPr/>
        </p:nvPicPr>
        <p:blipFill rotWithShape="1">
          <a:blip r:embed="rId5"/>
          <a:srcRect l="-677" t="15151" r="1806" b="-3604"/>
          <a:stretch/>
        </p:blipFill>
        <p:spPr>
          <a:xfrm>
            <a:off x="1738191" y="4782857"/>
            <a:ext cx="3126464" cy="396305"/>
          </a:xfrm>
          <a:prstGeom prst="rect">
            <a:avLst/>
          </a:prstGeom>
        </p:spPr>
      </p:pic>
      <p:pic>
        <p:nvPicPr>
          <p:cNvPr id="11" name="Picture 10">
            <a:extLst>
              <a:ext uri="{FF2B5EF4-FFF2-40B4-BE49-F238E27FC236}">
                <a16:creationId xmlns:a16="http://schemas.microsoft.com/office/drawing/2014/main" id="{A70BBB12-D049-0A73-03AB-A1A6B4175CDE}"/>
              </a:ext>
            </a:extLst>
          </p:cNvPr>
          <p:cNvPicPr>
            <a:picLocks noChangeAspect="1"/>
          </p:cNvPicPr>
          <p:nvPr/>
        </p:nvPicPr>
        <p:blipFill rotWithShape="1">
          <a:blip r:embed="rId6"/>
          <a:srcRect r="268" b="16864"/>
          <a:stretch/>
        </p:blipFill>
        <p:spPr>
          <a:xfrm>
            <a:off x="1783444" y="5735583"/>
            <a:ext cx="3585468" cy="26107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80" name="Text Box 3">
            <a:extLst>
              <a:ext uri="{FF2B5EF4-FFF2-40B4-BE49-F238E27FC236}">
                <a16:creationId xmlns:a16="http://schemas.microsoft.com/office/drawing/2014/main" id="{17ABE587-B278-4865-8194-659F8894167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3D54C26C-0195-4BA3-969E-5CB136474AE8}"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33</a:t>
            </a:fld>
            <a:endParaRPr lang="en-AU" altLang="en-US" sz="1200">
              <a:solidFill>
                <a:srgbClr val="FFFFFF"/>
              </a:solidFill>
              <a:latin typeface="Source Sans Pro" panose="020B0503030403020204" pitchFamily="34" charset="0"/>
            </a:endParaRPr>
          </a:p>
        </p:txBody>
      </p:sp>
      <p:sp>
        <p:nvSpPr>
          <p:cNvPr id="101381" name="Rectangle 4">
            <a:extLst>
              <a:ext uri="{FF2B5EF4-FFF2-40B4-BE49-F238E27FC236}">
                <a16:creationId xmlns:a16="http://schemas.microsoft.com/office/drawing/2014/main" id="{B78150B9-C542-E840-2097-37073CD6564A}"/>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9BE3EDD2-7F03-198E-EC48-6EC3910CA8AF}"/>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Array methods</a:t>
            </a:r>
            <a:endParaRPr lang="en-US"/>
          </a:p>
        </p:txBody>
      </p:sp>
      <p:graphicFrame>
        <p:nvGraphicFramePr>
          <p:cNvPr id="6" name="Table 5">
            <a:extLst>
              <a:ext uri="{FF2B5EF4-FFF2-40B4-BE49-F238E27FC236}">
                <a16:creationId xmlns:a16="http://schemas.microsoft.com/office/drawing/2014/main" id="{0F279E98-120A-25A3-EF48-09C9D06884FE}"/>
              </a:ext>
            </a:extLst>
          </p:cNvPr>
          <p:cNvGraphicFramePr>
            <a:graphicFrameLocks noGrp="1"/>
          </p:cNvGraphicFramePr>
          <p:nvPr>
            <p:extLst>
              <p:ext uri="{D42A27DB-BD31-4B8C-83A1-F6EECF244321}">
                <p14:modId xmlns:p14="http://schemas.microsoft.com/office/powerpoint/2010/main" val="1858450176"/>
              </p:ext>
            </p:extLst>
          </p:nvPr>
        </p:nvGraphicFramePr>
        <p:xfrm>
          <a:off x="824530" y="1625003"/>
          <a:ext cx="7691229" cy="4450073"/>
        </p:xfrm>
        <a:graphic>
          <a:graphicData uri="http://schemas.openxmlformats.org/drawingml/2006/table">
            <a:tbl>
              <a:tblPr firstRow="1" bandRow="1">
                <a:tableStyleId>{EB344D84-9AFB-497E-A393-DC336BA19D2E}</a:tableStyleId>
              </a:tblPr>
              <a:tblGrid>
                <a:gridCol w="1177339">
                  <a:extLst>
                    <a:ext uri="{9D8B030D-6E8A-4147-A177-3AD203B41FA5}">
                      <a16:colId xmlns:a16="http://schemas.microsoft.com/office/drawing/2014/main" val="68455319"/>
                    </a:ext>
                  </a:extLst>
                </a:gridCol>
                <a:gridCol w="6513890">
                  <a:extLst>
                    <a:ext uri="{9D8B030D-6E8A-4147-A177-3AD203B41FA5}">
                      <a16:colId xmlns:a16="http://schemas.microsoft.com/office/drawing/2014/main" val="3953934590"/>
                    </a:ext>
                  </a:extLst>
                </a:gridCol>
              </a:tblGrid>
              <a:tr h="370840">
                <a:tc>
                  <a:txBody>
                    <a:bodyPr/>
                    <a:lstStyle/>
                    <a:p>
                      <a:r>
                        <a:rPr lang="en-GB" dirty="0">
                          <a:solidFill>
                            <a:schemeClr val="tx1"/>
                          </a:solidFill>
                        </a:rPr>
                        <a:t>Method</a:t>
                      </a:r>
                    </a:p>
                  </a:txBody>
                  <a:tcPr/>
                </a:tc>
                <a:tc>
                  <a:txBody>
                    <a:bodyPr/>
                    <a:lstStyle/>
                    <a:p>
                      <a:r>
                        <a:rPr lang="en-GB" dirty="0">
                          <a:solidFill>
                            <a:schemeClr val="tx1"/>
                          </a:solidFill>
                        </a:rPr>
                        <a:t>Description</a:t>
                      </a:r>
                    </a:p>
                  </a:txBody>
                  <a:tcPr/>
                </a:tc>
                <a:extLst>
                  <a:ext uri="{0D108BD9-81ED-4DB2-BD59-A6C34878D82A}">
                    <a16:rowId xmlns:a16="http://schemas.microsoft.com/office/drawing/2014/main" val="3347421689"/>
                  </a:ext>
                </a:extLst>
              </a:tr>
              <a:tr h="370838">
                <a:tc>
                  <a:txBody>
                    <a:bodyPr/>
                    <a:lstStyle/>
                    <a:p>
                      <a:pPr lvl="0">
                        <a:buNone/>
                      </a:pPr>
                      <a:r>
                        <a:rPr lang="en-US" sz="1800" b="0" i="0" u="none" strike="noStrike" noProof="0" dirty="0">
                          <a:solidFill>
                            <a:schemeClr val="tx1"/>
                          </a:solidFill>
                          <a:latin typeface="Arial"/>
                        </a:rPr>
                        <a:t>push</a:t>
                      </a:r>
                      <a:endParaRPr lang="en-US" dirty="0"/>
                    </a:p>
                  </a:txBody>
                  <a:tcP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Arial"/>
                        </a:rPr>
                        <a:t>Add an element to the end </a:t>
                      </a:r>
                      <a:endParaRPr lang="en-GB" sz="1800" b="0" i="0" u="none" strike="noStrike" noProof="0" dirty="0">
                        <a:solidFill>
                          <a:srgbClr val="000000"/>
                        </a:solidFill>
                        <a:latin typeface="Arial"/>
                      </a:endParaRPr>
                    </a:p>
                  </a:txBody>
                  <a:tcPr/>
                </a:tc>
                <a:extLst>
                  <a:ext uri="{0D108BD9-81ED-4DB2-BD59-A6C34878D82A}">
                    <a16:rowId xmlns:a16="http://schemas.microsoft.com/office/drawing/2014/main" val="4165739552"/>
                  </a:ext>
                </a:extLst>
              </a:tr>
              <a:tr h="370838">
                <a:tc>
                  <a:txBody>
                    <a:bodyPr/>
                    <a:lstStyle/>
                    <a:p>
                      <a:pPr lvl="0">
                        <a:buNone/>
                      </a:pPr>
                      <a:r>
                        <a:rPr lang="en-US" sz="1800" b="0" i="0" u="none" strike="noStrike" noProof="0" dirty="0">
                          <a:solidFill>
                            <a:schemeClr val="tx1"/>
                          </a:solidFill>
                          <a:latin typeface="Arial"/>
                        </a:rPr>
                        <a:t>pop</a:t>
                      </a:r>
                      <a:endParaRPr lang="en-US" dirty="0"/>
                    </a:p>
                  </a:txBody>
                  <a:tcPr/>
                </a:tc>
                <a:tc>
                  <a:txBody>
                    <a:bodyPr/>
                    <a:lstStyle/>
                    <a:p>
                      <a:pPr lvl="0">
                        <a:buNone/>
                      </a:pPr>
                      <a:r>
                        <a:rPr lang="en-US" sz="1800" b="0" i="0" u="none" strike="noStrike" noProof="0" dirty="0">
                          <a:solidFill>
                            <a:schemeClr val="tx1"/>
                          </a:solidFill>
                          <a:latin typeface="Arial"/>
                        </a:rPr>
                        <a:t>Remove an element from the end</a:t>
                      </a:r>
                      <a:endParaRPr lang="en-US" dirty="0"/>
                    </a:p>
                  </a:txBody>
                  <a:tcPr/>
                </a:tc>
                <a:extLst>
                  <a:ext uri="{0D108BD9-81ED-4DB2-BD59-A6C34878D82A}">
                    <a16:rowId xmlns:a16="http://schemas.microsoft.com/office/drawing/2014/main" val="803077"/>
                  </a:ext>
                </a:extLst>
              </a:tr>
              <a:tr h="370838">
                <a:tc>
                  <a:txBody>
                    <a:bodyPr/>
                    <a:lstStyle/>
                    <a:p>
                      <a:pPr lvl="0">
                        <a:buNone/>
                      </a:pPr>
                      <a:r>
                        <a:rPr lang="en-US" sz="1800" b="0" i="0" u="none" strike="noStrike" noProof="0" dirty="0">
                          <a:solidFill>
                            <a:schemeClr val="tx1"/>
                          </a:solidFill>
                          <a:latin typeface="Arial"/>
                        </a:rPr>
                        <a:t>shift</a:t>
                      </a:r>
                      <a:endParaRPr lang="en-US" dirty="0"/>
                    </a:p>
                  </a:txBody>
                  <a:tcP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Arial"/>
                        </a:rPr>
                        <a:t>Remove an element from the front </a:t>
                      </a:r>
                      <a:endParaRPr lang="en-GB" sz="1800" b="0" i="0" u="none" strike="noStrike" noProof="0" dirty="0">
                        <a:solidFill>
                          <a:srgbClr val="000000"/>
                        </a:solidFill>
                        <a:latin typeface="Arial"/>
                      </a:endParaRPr>
                    </a:p>
                  </a:txBody>
                  <a:tcPr/>
                </a:tc>
                <a:extLst>
                  <a:ext uri="{0D108BD9-81ED-4DB2-BD59-A6C34878D82A}">
                    <a16:rowId xmlns:a16="http://schemas.microsoft.com/office/drawing/2014/main" val="1461952662"/>
                  </a:ext>
                </a:extLst>
              </a:tr>
              <a:tr h="370839">
                <a:tc>
                  <a:txBody>
                    <a:bodyPr/>
                    <a:lstStyle/>
                    <a:p>
                      <a:pPr lvl="0">
                        <a:buNone/>
                      </a:pPr>
                      <a:r>
                        <a:rPr lang="en-US" sz="1800" b="0" i="0" u="none" strike="noStrike" noProof="0" dirty="0">
                          <a:solidFill>
                            <a:schemeClr val="tx1"/>
                          </a:solidFill>
                          <a:latin typeface="Arial"/>
                        </a:rPr>
                        <a:t>unshift</a:t>
                      </a:r>
                      <a:endParaRPr lang="en-US" dirty="0"/>
                    </a:p>
                  </a:txBody>
                  <a:tcP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Arial"/>
                        </a:rPr>
                        <a:t>Add an element to the front</a:t>
                      </a:r>
                      <a:endParaRPr lang="en-GB" sz="1800" b="0" i="0" u="none" strike="noStrike" noProof="0" dirty="0">
                        <a:solidFill>
                          <a:srgbClr val="000000"/>
                        </a:solidFill>
                        <a:latin typeface="Arial"/>
                      </a:endParaRPr>
                    </a:p>
                  </a:txBody>
                  <a:tcPr/>
                </a:tc>
                <a:extLst>
                  <a:ext uri="{0D108BD9-81ED-4DB2-BD59-A6C34878D82A}">
                    <a16:rowId xmlns:a16="http://schemas.microsoft.com/office/drawing/2014/main" val="1515873227"/>
                  </a:ext>
                </a:extLst>
              </a:tr>
              <a:tr h="370840">
                <a:tc>
                  <a:txBody>
                    <a:bodyPr/>
                    <a:lstStyle/>
                    <a:p>
                      <a:pPr lvl="0">
                        <a:buNone/>
                      </a:pPr>
                      <a:r>
                        <a:rPr lang="en-US" sz="1800" u="none" strike="noStrike" noProof="0" dirty="0">
                          <a:solidFill>
                            <a:srgbClr val="000000"/>
                          </a:solidFill>
                        </a:rPr>
                        <a:t>join</a:t>
                      </a:r>
                      <a:endParaRPr lang="en-US"/>
                    </a:p>
                  </a:txBody>
                  <a:tcPr/>
                </a:tc>
                <a:tc>
                  <a:txBody>
                    <a:bodyPr/>
                    <a:lstStyle/>
                    <a:p>
                      <a:pPr lvl="0">
                        <a:buNone/>
                      </a:pPr>
                      <a:r>
                        <a:rPr lang="en-GB" sz="1800" u="none" strike="noStrike" noProof="0" dirty="0">
                          <a:solidFill>
                            <a:srgbClr val="000000"/>
                          </a:solidFill>
                        </a:rPr>
                        <a:t>returns a string of the elements in the array</a:t>
                      </a:r>
                      <a:endParaRPr lang="en-US"/>
                    </a:p>
                  </a:txBody>
                  <a:tcPr/>
                </a:tc>
                <a:extLst>
                  <a:ext uri="{0D108BD9-81ED-4DB2-BD59-A6C34878D82A}">
                    <a16:rowId xmlns:a16="http://schemas.microsoft.com/office/drawing/2014/main" val="2785602906"/>
                  </a:ext>
                </a:extLst>
              </a:tr>
              <a:tr h="370840">
                <a:tc>
                  <a:txBody>
                    <a:bodyPr/>
                    <a:lstStyle/>
                    <a:p>
                      <a:pPr lvl="0">
                        <a:buNone/>
                      </a:pPr>
                      <a:r>
                        <a:rPr lang="en-US" sz="1800" u="none" strike="noStrike" noProof="0" dirty="0">
                          <a:solidFill>
                            <a:srgbClr val="000000"/>
                          </a:solidFill>
                        </a:rPr>
                        <a:t>reverse </a:t>
                      </a:r>
                      <a:endParaRPr lang="en-US"/>
                    </a:p>
                  </a:txBody>
                  <a:tcPr/>
                </a:tc>
                <a:tc>
                  <a:txBody>
                    <a:bodyPr/>
                    <a:lstStyle/>
                    <a:p>
                      <a:pPr lvl="0" algn="l">
                        <a:lnSpc>
                          <a:spcPct val="100000"/>
                        </a:lnSpc>
                        <a:spcBef>
                          <a:spcPts val="0"/>
                        </a:spcBef>
                        <a:spcAft>
                          <a:spcPts val="0"/>
                        </a:spcAft>
                        <a:buNone/>
                      </a:pPr>
                      <a:r>
                        <a:rPr lang="en-US" sz="1800" u="none" strike="noStrike" noProof="0" dirty="0">
                          <a:solidFill>
                            <a:srgbClr val="000000"/>
                          </a:solidFill>
                        </a:rPr>
                        <a:t>reverses the array</a:t>
                      </a:r>
                      <a:endParaRPr lang="en-GB" sz="1800" u="none" strike="noStrike" noProof="0" dirty="0">
                        <a:solidFill>
                          <a:srgbClr val="000000"/>
                        </a:solidFill>
                      </a:endParaRPr>
                    </a:p>
                  </a:txBody>
                  <a:tcPr/>
                </a:tc>
                <a:extLst>
                  <a:ext uri="{0D108BD9-81ED-4DB2-BD59-A6C34878D82A}">
                    <a16:rowId xmlns:a16="http://schemas.microsoft.com/office/drawing/2014/main" val="276152323"/>
                  </a:ext>
                </a:extLst>
              </a:tr>
              <a:tr h="370840">
                <a:tc>
                  <a:txBody>
                    <a:bodyPr/>
                    <a:lstStyle/>
                    <a:p>
                      <a:pPr lvl="0">
                        <a:buNone/>
                      </a:pPr>
                      <a:r>
                        <a:rPr lang="en-US" sz="1800" u="none" strike="noStrike" noProof="0" dirty="0">
                          <a:solidFill>
                            <a:srgbClr val="000000"/>
                          </a:solidFill>
                        </a:rPr>
                        <a:t>sort </a:t>
                      </a:r>
                      <a:endParaRPr lang="en-US"/>
                    </a:p>
                  </a:txBody>
                  <a:tcPr/>
                </a:tc>
                <a:tc>
                  <a:txBody>
                    <a:bodyPr/>
                    <a:lstStyle/>
                    <a:p>
                      <a:pPr lvl="0" algn="l">
                        <a:lnSpc>
                          <a:spcPct val="100000"/>
                        </a:lnSpc>
                        <a:spcBef>
                          <a:spcPts val="0"/>
                        </a:spcBef>
                        <a:spcAft>
                          <a:spcPts val="0"/>
                        </a:spcAft>
                        <a:buNone/>
                      </a:pPr>
                      <a:r>
                        <a:rPr lang="en-US" sz="1800" u="none" strike="noStrike" noProof="0" dirty="0">
                          <a:solidFill>
                            <a:srgbClr val="000000"/>
                          </a:solidFill>
                        </a:rPr>
                        <a:t>sorts the array, accepts optional comparator function</a:t>
                      </a:r>
                    </a:p>
                  </a:txBody>
                  <a:tcPr/>
                </a:tc>
                <a:extLst>
                  <a:ext uri="{0D108BD9-81ED-4DB2-BD59-A6C34878D82A}">
                    <a16:rowId xmlns:a16="http://schemas.microsoft.com/office/drawing/2014/main" val="2611643484"/>
                  </a:ext>
                </a:extLst>
              </a:tr>
              <a:tr h="370840">
                <a:tc>
                  <a:txBody>
                    <a:bodyPr/>
                    <a:lstStyle/>
                    <a:p>
                      <a:pPr lvl="0">
                        <a:buNone/>
                      </a:pPr>
                      <a:r>
                        <a:rPr lang="en-US" sz="1800" u="none" strike="noStrike" noProof="0" err="1">
                          <a:solidFill>
                            <a:srgbClr val="000000"/>
                          </a:solidFill>
                        </a:rPr>
                        <a:t>concat</a:t>
                      </a:r>
                      <a:r>
                        <a:rPr lang="en-US" sz="1800" u="none" strike="noStrike" noProof="0" dirty="0">
                          <a:solidFill>
                            <a:srgbClr val="000000"/>
                          </a:solidFill>
                        </a:rPr>
                        <a:t> </a:t>
                      </a:r>
                      <a:endParaRPr lang="en-US"/>
                    </a:p>
                  </a:txBody>
                  <a:tcPr/>
                </a:tc>
                <a:tc>
                  <a:txBody>
                    <a:bodyPr/>
                    <a:lstStyle/>
                    <a:p>
                      <a:pPr lvl="0" algn="l">
                        <a:lnSpc>
                          <a:spcPct val="100000"/>
                        </a:lnSpc>
                        <a:spcBef>
                          <a:spcPts val="0"/>
                        </a:spcBef>
                        <a:spcAft>
                          <a:spcPts val="0"/>
                        </a:spcAft>
                        <a:buNone/>
                      </a:pPr>
                      <a:r>
                        <a:rPr lang="en-US" sz="1800" u="none" strike="noStrike" noProof="0" dirty="0">
                          <a:solidFill>
                            <a:srgbClr val="000000"/>
                          </a:solidFill>
                        </a:rPr>
                        <a:t>concatenates 2 or more arrays</a:t>
                      </a:r>
                      <a:endParaRPr lang="en-GB" sz="1800" u="none" strike="noStrike" noProof="0" dirty="0">
                        <a:solidFill>
                          <a:srgbClr val="000000"/>
                        </a:solidFill>
                      </a:endParaRPr>
                    </a:p>
                  </a:txBody>
                  <a:tcPr/>
                </a:tc>
                <a:extLst>
                  <a:ext uri="{0D108BD9-81ED-4DB2-BD59-A6C34878D82A}">
                    <a16:rowId xmlns:a16="http://schemas.microsoft.com/office/drawing/2014/main" val="3326606895"/>
                  </a:ext>
                </a:extLst>
              </a:tr>
              <a:tr h="370840">
                <a:tc>
                  <a:txBody>
                    <a:bodyPr/>
                    <a:lstStyle/>
                    <a:p>
                      <a:pPr lvl="0">
                        <a:buNone/>
                      </a:pPr>
                      <a:r>
                        <a:rPr lang="en-US" sz="1800" u="none" strike="noStrike" noProof="0" dirty="0">
                          <a:solidFill>
                            <a:srgbClr val="000000"/>
                          </a:solidFill>
                        </a:rPr>
                        <a:t>slice </a:t>
                      </a:r>
                      <a:endParaRPr lang="en-US"/>
                    </a:p>
                  </a:txBody>
                  <a:tcPr/>
                </a:tc>
                <a:tc>
                  <a:txBody>
                    <a:bodyPr/>
                    <a:lstStyle/>
                    <a:p>
                      <a:pPr lvl="0" algn="l">
                        <a:lnSpc>
                          <a:spcPct val="100000"/>
                        </a:lnSpc>
                        <a:spcBef>
                          <a:spcPts val="0"/>
                        </a:spcBef>
                        <a:spcAft>
                          <a:spcPts val="0"/>
                        </a:spcAft>
                        <a:buNone/>
                      </a:pPr>
                      <a:r>
                        <a:rPr lang="en-US" sz="1800" u="none" strike="noStrike" noProof="0" dirty="0">
                          <a:solidFill>
                            <a:srgbClr val="000000"/>
                          </a:solidFill>
                        </a:rPr>
                        <a:t>creates 2 arrays from 1 array</a:t>
                      </a:r>
                      <a:endParaRPr lang="en-GB" sz="1800" u="none" strike="noStrike" noProof="0" dirty="0">
                        <a:solidFill>
                          <a:srgbClr val="000000"/>
                        </a:solidFill>
                      </a:endParaRPr>
                    </a:p>
                  </a:txBody>
                  <a:tcPr/>
                </a:tc>
                <a:extLst>
                  <a:ext uri="{0D108BD9-81ED-4DB2-BD59-A6C34878D82A}">
                    <a16:rowId xmlns:a16="http://schemas.microsoft.com/office/drawing/2014/main" val="800010402"/>
                  </a:ext>
                </a:extLst>
              </a:tr>
              <a:tr h="370840">
                <a:tc>
                  <a:txBody>
                    <a:bodyPr/>
                    <a:lstStyle/>
                    <a:p>
                      <a:pPr lvl="0">
                        <a:buNone/>
                      </a:pPr>
                      <a:r>
                        <a:rPr lang="en-US" sz="1800" u="none" strike="noStrike" noProof="0" dirty="0">
                          <a:solidFill>
                            <a:srgbClr val="000000"/>
                          </a:solidFill>
                        </a:rPr>
                        <a:t>splice </a:t>
                      </a:r>
                      <a:endParaRPr lang="en-US"/>
                    </a:p>
                  </a:txBody>
                  <a:tcPr/>
                </a:tc>
                <a:tc>
                  <a:txBody>
                    <a:bodyPr/>
                    <a:lstStyle/>
                    <a:p>
                      <a:pPr lvl="0">
                        <a:buNone/>
                      </a:pPr>
                      <a:r>
                        <a:rPr lang="en-US" sz="1800" u="none" strike="noStrike" noProof="0" dirty="0">
                          <a:solidFill>
                            <a:srgbClr val="000000"/>
                          </a:solidFill>
                        </a:rPr>
                        <a:t>inserts a group of elements at a given index</a:t>
                      </a:r>
                      <a:endParaRPr lang="en-US"/>
                    </a:p>
                  </a:txBody>
                  <a:tcPr/>
                </a:tc>
                <a:extLst>
                  <a:ext uri="{0D108BD9-81ED-4DB2-BD59-A6C34878D82A}">
                    <a16:rowId xmlns:a16="http://schemas.microsoft.com/office/drawing/2014/main" val="708366398"/>
                  </a:ext>
                </a:extLst>
              </a:tr>
              <a:tr h="370840">
                <a:tc>
                  <a:txBody>
                    <a:bodyPr/>
                    <a:lstStyle/>
                    <a:p>
                      <a:pPr lvl="0">
                        <a:buNone/>
                      </a:pPr>
                      <a:r>
                        <a:rPr lang="en-US" sz="1800" u="none" strike="noStrike" noProof="0" dirty="0">
                          <a:solidFill>
                            <a:srgbClr val="000000"/>
                          </a:solidFill>
                        </a:rPr>
                        <a:t>delete </a:t>
                      </a:r>
                      <a:endParaRPr lang="en-US"/>
                    </a:p>
                  </a:txBody>
                  <a:tcPr/>
                </a:tc>
                <a:tc>
                  <a:txBody>
                    <a:bodyPr/>
                    <a:lstStyle/>
                    <a:p>
                      <a:pPr lvl="0">
                        <a:buNone/>
                      </a:pPr>
                      <a:r>
                        <a:rPr lang="en-GB" sz="1800" u="none" strike="noStrike" noProof="0" dirty="0">
                          <a:solidFill>
                            <a:srgbClr val="000000"/>
                          </a:solidFill>
                        </a:rPr>
                        <a:t>replaces an element at an index with undefined</a:t>
                      </a:r>
                      <a:endParaRPr lang="en-US"/>
                    </a:p>
                  </a:txBody>
                  <a:tcPr/>
                </a:tc>
                <a:extLst>
                  <a:ext uri="{0D108BD9-81ED-4DB2-BD59-A6C34878D82A}">
                    <a16:rowId xmlns:a16="http://schemas.microsoft.com/office/drawing/2014/main" val="893520189"/>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80" name="Text Box 3">
            <a:extLst>
              <a:ext uri="{FF2B5EF4-FFF2-40B4-BE49-F238E27FC236}">
                <a16:creationId xmlns:a16="http://schemas.microsoft.com/office/drawing/2014/main" id="{17ABE587-B278-4865-8194-659F8894167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3D54C26C-0195-4BA3-969E-5CB136474AE8}"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34</a:t>
            </a:fld>
            <a:endParaRPr lang="en-AU" altLang="en-US" sz="1200">
              <a:solidFill>
                <a:srgbClr val="FFFFFF"/>
              </a:solidFill>
              <a:latin typeface="Source Sans Pro" panose="020B0503030403020204" pitchFamily="34" charset="0"/>
            </a:endParaRPr>
          </a:p>
        </p:txBody>
      </p:sp>
      <p:sp>
        <p:nvSpPr>
          <p:cNvPr id="101381" name="Rectangle 4">
            <a:extLst>
              <a:ext uri="{FF2B5EF4-FFF2-40B4-BE49-F238E27FC236}">
                <a16:creationId xmlns:a16="http://schemas.microsoft.com/office/drawing/2014/main" id="{B78150B9-C542-E840-2097-37073CD6564A}"/>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 name="Google Shape;350;p3">
            <a:extLst>
              <a:ext uri="{FF2B5EF4-FFF2-40B4-BE49-F238E27FC236}">
                <a16:creationId xmlns:a16="http://schemas.microsoft.com/office/drawing/2014/main" id="{9237991A-0CE0-B709-28A2-9B966B5B80E6}"/>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Associative arrays</a:t>
            </a:r>
            <a:endParaRPr lang="en-US"/>
          </a:p>
        </p:txBody>
      </p:sp>
      <p:sp>
        <p:nvSpPr>
          <p:cNvPr id="6" name="Content Placeholder 2">
            <a:extLst>
              <a:ext uri="{FF2B5EF4-FFF2-40B4-BE49-F238E27FC236}">
                <a16:creationId xmlns:a16="http://schemas.microsoft.com/office/drawing/2014/main" id="{DCD0435F-44C3-A977-5817-B8AB2F599C3E}"/>
              </a:ext>
            </a:extLst>
          </p:cNvPr>
          <p:cNvSpPr>
            <a:spLocks noGrp="1"/>
          </p:cNvSpPr>
          <p:nvPr/>
        </p:nvSpPr>
        <p:spPr bwMode="auto">
          <a:xfrm>
            <a:off x="457200" y="1600200"/>
            <a:ext cx="8226425" cy="452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defTabSz="449263" rtl="0" eaLnBrk="0" fontAlgn="base" hangingPunct="0">
              <a:lnSpc>
                <a:spcPct val="93000"/>
              </a:lnSpc>
              <a:spcBef>
                <a:spcPts val="1425"/>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lnSpc>
                <a:spcPct val="93000"/>
              </a:lnSpc>
              <a:spcBef>
                <a:spcPts val="1138"/>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lnSpc>
                <a:spcPct val="93000"/>
              </a:lnSpc>
              <a:spcBef>
                <a:spcPts val="85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lnSpc>
                <a:spcPct val="93000"/>
              </a:lnSpc>
              <a:spcBef>
                <a:spcPts val="575"/>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0995" indent="-339725">
              <a:lnSpc>
                <a:spcPct val="100000"/>
              </a:lnSpc>
              <a:spcBef>
                <a:spcPts val="363"/>
              </a:spcBef>
              <a:buFont typeface="Arial" panose="02020603050405020304" pitchFamily="18" charset="0"/>
              <a:buChar char="•"/>
            </a:pPr>
            <a:r>
              <a:rPr lang="en-US" dirty="0">
                <a:latin typeface="Calibri"/>
                <a:cs typeface="Arial"/>
              </a:rPr>
              <a:t>Associative arrays uses </a:t>
            </a:r>
            <a:r>
              <a:rPr lang="en-US" dirty="0">
                <a:latin typeface="Courier New"/>
                <a:cs typeface="Arial"/>
              </a:rPr>
              <a:t>String</a:t>
            </a:r>
            <a:r>
              <a:rPr lang="en-US" dirty="0">
                <a:latin typeface="Calibri"/>
                <a:cs typeface="Arial"/>
              </a:rPr>
              <a:t> values instead of </a:t>
            </a:r>
            <a:r>
              <a:rPr lang="en-US" dirty="0">
                <a:latin typeface="Courier New"/>
                <a:cs typeface="Arial"/>
              </a:rPr>
              <a:t>Number</a:t>
            </a:r>
            <a:r>
              <a:rPr lang="en-US" dirty="0">
                <a:latin typeface="Calibri"/>
                <a:cs typeface="Arial"/>
              </a:rPr>
              <a:t> values as indices:</a:t>
            </a:r>
          </a:p>
          <a:p>
            <a:pPr marL="340995" indent="-339725">
              <a:lnSpc>
                <a:spcPct val="100000"/>
              </a:lnSpc>
              <a:spcBef>
                <a:spcPts val="363"/>
              </a:spcBef>
            </a:pPr>
            <a:endParaRPr lang="en-US" dirty="0">
              <a:latin typeface="Calibri"/>
              <a:cs typeface="Courier New"/>
            </a:endParaRPr>
          </a:p>
          <a:p>
            <a:pPr marL="340995" indent="-339725">
              <a:lnSpc>
                <a:spcPct val="100000"/>
              </a:lnSpc>
              <a:spcBef>
                <a:spcPts val="363"/>
              </a:spcBef>
            </a:pPr>
            <a:endParaRPr lang="en-US" dirty="0">
              <a:latin typeface="Calibri"/>
              <a:cs typeface="Courier New"/>
            </a:endParaRPr>
          </a:p>
          <a:p>
            <a:pPr marL="340995" indent="-339725">
              <a:lnSpc>
                <a:spcPct val="100000"/>
              </a:lnSpc>
              <a:spcBef>
                <a:spcPts val="363"/>
              </a:spcBef>
              <a:buFont typeface="Arial" panose="02020603050405020304" pitchFamily="18" charset="0"/>
              <a:buChar char="•"/>
            </a:pPr>
            <a:endParaRPr lang="en-US" dirty="0">
              <a:latin typeface="Calibri"/>
              <a:ea typeface="+mn-lt"/>
              <a:cs typeface="+mn-lt"/>
            </a:endParaRPr>
          </a:p>
          <a:p>
            <a:pPr marL="340995" indent="-339725">
              <a:lnSpc>
                <a:spcPct val="100000"/>
              </a:lnSpc>
              <a:spcBef>
                <a:spcPts val="363"/>
              </a:spcBef>
              <a:buFont typeface="Arial" panose="02020603050405020304" pitchFamily="18" charset="0"/>
              <a:buChar char="•"/>
            </a:pPr>
            <a:r>
              <a:rPr lang="en-US" dirty="0">
                <a:latin typeface="Calibri"/>
                <a:cs typeface="Arial"/>
              </a:rPr>
              <a:t>They act somewhat like ordinary arrays, but the following operations are not available to them:</a:t>
            </a:r>
            <a:endParaRPr lang="en-US" dirty="0">
              <a:solidFill>
                <a:schemeClr val="tx1"/>
              </a:solidFill>
              <a:latin typeface="Arial"/>
              <a:cs typeface="Arial"/>
            </a:endParaRPr>
          </a:p>
          <a:p>
            <a:pPr marL="741045" lvl="1">
              <a:lnSpc>
                <a:spcPct val="100000"/>
              </a:lnSpc>
              <a:spcBef>
                <a:spcPts val="363"/>
              </a:spcBef>
              <a:buFont typeface="Arial" panose="02020603050405020304" pitchFamily="18" charset="0"/>
              <a:buChar char="•"/>
            </a:pPr>
            <a:r>
              <a:rPr lang="en-US" sz="1800" dirty="0">
                <a:solidFill>
                  <a:schemeClr val="tx1"/>
                </a:solidFill>
                <a:latin typeface="Calibri"/>
                <a:cs typeface="Arial"/>
              </a:rPr>
              <a:t>push, pop, shift, unshift</a:t>
            </a:r>
          </a:p>
          <a:p>
            <a:pPr marL="340995" indent="-339725">
              <a:lnSpc>
                <a:spcPct val="100000"/>
              </a:lnSpc>
              <a:spcBef>
                <a:spcPts val="363"/>
              </a:spcBef>
              <a:buFont typeface="Arial,Sans-Serif" panose="02020603050405020304" pitchFamily="18" charset="0"/>
              <a:buChar char="•"/>
            </a:pPr>
            <a:endParaRPr lang="en-US" sz="1800" dirty="0">
              <a:solidFill>
                <a:schemeClr val="tx1"/>
              </a:solidFill>
              <a:latin typeface="Calibri"/>
              <a:cs typeface="Arial"/>
            </a:endParaRPr>
          </a:p>
          <a:p>
            <a:pPr marL="340995" indent="-339725">
              <a:lnSpc>
                <a:spcPct val="100000"/>
              </a:lnSpc>
              <a:spcBef>
                <a:spcPts val="363"/>
              </a:spcBef>
              <a:buFont typeface="Arial,Sans-Serif" panose="02020603050405020304" pitchFamily="18" charset="0"/>
              <a:buChar char="•"/>
            </a:pPr>
            <a:r>
              <a:rPr lang="en-US" dirty="0">
                <a:solidFill>
                  <a:schemeClr val="tx1"/>
                </a:solidFill>
                <a:latin typeface="Calibri"/>
                <a:ea typeface="+mn-lt"/>
                <a:cs typeface="+mn-lt"/>
              </a:rPr>
              <a:t>We won't discuss them much here as they are really </a:t>
            </a:r>
            <a:r>
              <a:rPr lang="en-US" dirty="0">
                <a:solidFill>
                  <a:schemeClr val="tx1"/>
                </a:solidFill>
                <a:latin typeface="Courier New"/>
                <a:ea typeface="+mn-lt"/>
                <a:cs typeface="+mn-lt"/>
              </a:rPr>
              <a:t>Object</a:t>
            </a:r>
            <a:r>
              <a:rPr lang="en-US" dirty="0">
                <a:solidFill>
                  <a:schemeClr val="tx1"/>
                </a:solidFill>
                <a:latin typeface="Calibri"/>
                <a:ea typeface="+mn-lt"/>
                <a:cs typeface="+mn-lt"/>
              </a:rPr>
              <a:t>s under the hood which will be covered later on. </a:t>
            </a:r>
          </a:p>
          <a:p>
            <a:pPr marL="741045" lvl="1">
              <a:lnSpc>
                <a:spcPct val="100000"/>
              </a:lnSpc>
              <a:spcBef>
                <a:spcPts val="363"/>
              </a:spcBef>
              <a:buFont typeface="Arial" panose="02020603050405020304" pitchFamily="18" charset="0"/>
              <a:buChar char="•"/>
            </a:pPr>
            <a:endParaRPr lang="en-US" sz="1800" dirty="0">
              <a:solidFill>
                <a:schemeClr val="tx1"/>
              </a:solidFill>
              <a:latin typeface="Calibri"/>
              <a:cs typeface="Arial"/>
            </a:endParaRPr>
          </a:p>
        </p:txBody>
      </p:sp>
      <p:pic>
        <p:nvPicPr>
          <p:cNvPr id="2" name="Picture 1">
            <a:extLst>
              <a:ext uri="{FF2B5EF4-FFF2-40B4-BE49-F238E27FC236}">
                <a16:creationId xmlns:a16="http://schemas.microsoft.com/office/drawing/2014/main" id="{E02157C9-50DF-431E-4808-DAAB3BA52827}"/>
              </a:ext>
            </a:extLst>
          </p:cNvPr>
          <p:cNvPicPr>
            <a:picLocks noChangeAspect="1"/>
          </p:cNvPicPr>
          <p:nvPr/>
        </p:nvPicPr>
        <p:blipFill>
          <a:blip r:embed="rId3"/>
          <a:stretch>
            <a:fillRect/>
          </a:stretch>
        </p:blipFill>
        <p:spPr>
          <a:xfrm>
            <a:off x="3034081" y="2054498"/>
            <a:ext cx="2447925" cy="590550"/>
          </a:xfrm>
          <a:prstGeom prst="rect">
            <a:avLst/>
          </a:prstGeom>
        </p:spPr>
      </p:pic>
    </p:spTree>
    <p:extLst>
      <p:ext uri="{BB962C8B-B14F-4D97-AF65-F5344CB8AC3E}">
        <p14:creationId xmlns:p14="http://schemas.microsoft.com/office/powerpoint/2010/main" val="206580410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298058" y="3165383"/>
            <a:ext cx="6543757" cy="1951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a:solidFill>
                  <a:schemeClr val="tx1"/>
                </a:solidFill>
                <a:latin typeface="Calibri"/>
              </a:rPr>
              <a:t>Functions</a:t>
            </a:r>
            <a:endParaRPr lang="en-US"/>
          </a:p>
        </p:txBody>
      </p:sp>
    </p:spTree>
    <p:extLst>
      <p:ext uri="{BB962C8B-B14F-4D97-AF65-F5344CB8AC3E}">
        <p14:creationId xmlns:p14="http://schemas.microsoft.com/office/powerpoint/2010/main" val="1267906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7" name="Text Box 2">
            <a:extLst>
              <a:ext uri="{FF2B5EF4-FFF2-40B4-BE49-F238E27FC236}">
                <a16:creationId xmlns:a16="http://schemas.microsoft.com/office/drawing/2014/main" id="{EF9E588E-0080-5BA7-09A8-08E4EEDE0459}"/>
              </a:ext>
            </a:extLst>
          </p:cNvPr>
          <p:cNvSpPr txBox="1">
            <a:spLocks noChangeArrowheads="1"/>
          </p:cNvSpPr>
          <p:nvPr/>
        </p:nvSpPr>
        <p:spPr bwMode="auto">
          <a:xfrm>
            <a:off x="410755" y="1429428"/>
            <a:ext cx="8321040" cy="5096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741363" indent="-28257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indent="-227013">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a:lnSpc>
                <a:spcPct val="100000"/>
              </a:lnSpc>
              <a:spcBef>
                <a:spcPts val="363"/>
              </a:spcBef>
              <a:buFont typeface="Arial" panose="020B0604020202020204" pitchFamily="34" charset="0"/>
              <a:buChar char="•"/>
            </a:pPr>
            <a:r>
              <a:rPr lang="en-US" altLang="en-US">
                <a:latin typeface="Calibri"/>
                <a:ea typeface="ＭＳ Ｐゴシック"/>
              </a:rPr>
              <a:t>Syntax for defining a function:</a:t>
            </a:r>
            <a:endParaRPr lang="en-US">
              <a:latin typeface="Calibri"/>
              <a:ea typeface="ＭＳ Ｐゴシック"/>
            </a:endParaRPr>
          </a:p>
          <a:p>
            <a:pPr marL="916305" lvl="2" indent="0" eaLnBrk="1" hangingPunct="1">
              <a:lnSpc>
                <a:spcPct val="100000"/>
              </a:lnSpc>
              <a:spcBef>
                <a:spcPts val="325"/>
              </a:spcBef>
              <a:buClr>
                <a:srgbClr val="000080"/>
              </a:buClr>
            </a:pPr>
            <a:endParaRPr lang="en-US" altLang="en-US" sz="1800" b="1">
              <a:solidFill>
                <a:schemeClr val="tx1"/>
              </a:solidFill>
              <a:latin typeface="Courier New"/>
              <a:ea typeface="ＭＳ Ｐゴシック"/>
              <a:cs typeface="Calibri"/>
            </a:endParaRPr>
          </a:p>
          <a:p>
            <a:pPr marL="1270" indent="0" eaLnBrk="1" hangingPunct="1">
              <a:lnSpc>
                <a:spcPct val="90000"/>
              </a:lnSpc>
              <a:spcBef>
                <a:spcPts val="325"/>
              </a:spcBef>
            </a:pPr>
            <a:endParaRPr lang="en-US">
              <a:latin typeface="Calibri"/>
              <a:ea typeface="Calibri"/>
              <a:cs typeface="Calibri"/>
            </a:endParaRPr>
          </a:p>
          <a:p>
            <a:pPr marL="1270" indent="0">
              <a:lnSpc>
                <a:spcPct val="90000"/>
              </a:lnSpc>
              <a:spcBef>
                <a:spcPts val="325"/>
              </a:spcBef>
            </a:pPr>
            <a:endParaRPr lang="en-US">
              <a:latin typeface="Calibri"/>
              <a:ea typeface="Calibri"/>
              <a:cs typeface="Calibri"/>
            </a:endParaRPr>
          </a:p>
          <a:p>
            <a:pPr marL="1270" indent="0">
              <a:lnSpc>
                <a:spcPct val="90000"/>
              </a:lnSpc>
              <a:spcBef>
                <a:spcPts val="325"/>
              </a:spcBef>
            </a:pPr>
            <a:endParaRPr lang="en-US">
              <a:latin typeface="Calibri"/>
              <a:ea typeface="Calibri"/>
              <a:cs typeface="Calibri"/>
            </a:endParaRPr>
          </a:p>
          <a:p>
            <a:pPr marL="1270" indent="0">
              <a:lnSpc>
                <a:spcPct val="90000"/>
              </a:lnSpc>
              <a:spcBef>
                <a:spcPts val="325"/>
              </a:spcBef>
            </a:pPr>
            <a:endParaRPr lang="en-US">
              <a:latin typeface="Calibri"/>
              <a:ea typeface="Calibri"/>
              <a:cs typeface="Calibri"/>
            </a:endParaRPr>
          </a:p>
          <a:p>
            <a:pPr marL="340995" eaLnBrk="1" hangingPunct="1">
              <a:lnSpc>
                <a:spcPct val="100000"/>
              </a:lnSpc>
              <a:spcBef>
                <a:spcPts val="363"/>
              </a:spcBef>
              <a:buFont typeface="Arial" panose="020B0604020202020204" pitchFamily="34" charset="0"/>
              <a:buChar char="•"/>
            </a:pPr>
            <a:r>
              <a:rPr lang="en-US" altLang="en-US">
                <a:latin typeface="Calibri"/>
                <a:ea typeface="ＭＳ Ｐゴシック"/>
              </a:rPr>
              <a:t>Functions must be defined before use (i.e. </a:t>
            </a:r>
            <a:r>
              <a:rPr lang="en-US">
                <a:latin typeface="Arial"/>
                <a:ea typeface="ＭＳ Ｐゴシック"/>
                <a:cs typeface="Arial"/>
              </a:rPr>
              <a:t>in a page header, </a:t>
            </a:r>
            <a:r>
              <a:rPr lang="en-US" altLang="en-US">
                <a:latin typeface="Calibri"/>
                <a:ea typeface="ＭＳ Ｐゴシック"/>
              </a:rPr>
              <a:t>or in an external file)</a:t>
            </a:r>
          </a:p>
        </p:txBody>
      </p:sp>
      <p:sp>
        <p:nvSpPr>
          <p:cNvPr id="103428" name="Text Box 3">
            <a:extLst>
              <a:ext uri="{FF2B5EF4-FFF2-40B4-BE49-F238E27FC236}">
                <a16:creationId xmlns:a16="http://schemas.microsoft.com/office/drawing/2014/main" id="{3998348E-0003-58F8-840D-1EB0409EAB71}"/>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46CF81A4-C2D6-4B72-9382-DF06DAFC696A}"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36</a:t>
            </a:fld>
            <a:endParaRPr lang="en-AU" altLang="en-US" sz="1200">
              <a:solidFill>
                <a:srgbClr val="FFFFFF"/>
              </a:solidFill>
              <a:latin typeface="Source Sans Pro" panose="020B0503030403020204" pitchFamily="34" charset="0"/>
            </a:endParaRPr>
          </a:p>
        </p:txBody>
      </p:sp>
      <p:sp>
        <p:nvSpPr>
          <p:cNvPr id="103430" name="Rectangle 5">
            <a:extLst>
              <a:ext uri="{FF2B5EF4-FFF2-40B4-BE49-F238E27FC236}">
                <a16:creationId xmlns:a16="http://schemas.microsoft.com/office/drawing/2014/main" id="{EB759DCA-22F9-48CD-4FD4-A6B7D09F20E4}"/>
              </a:ext>
            </a:extLst>
          </p:cNvPr>
          <p:cNvSpPr>
            <a:spLocks noChangeArrowheads="1"/>
          </p:cNvSpPr>
          <p:nvPr/>
        </p:nvSpPr>
        <p:spPr bwMode="auto">
          <a:xfrm>
            <a:off x="414338" y="4194175"/>
            <a:ext cx="8229600" cy="2462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741363" indent="-28257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Font typeface="Arial" panose="020B0604020202020204" pitchFamily="34" charset="0"/>
              <a:buChar char="•"/>
            </a:pPr>
            <a:endParaRPr lang="en-AU" altLang="en-US" sz="1800"/>
          </a:p>
        </p:txBody>
      </p:sp>
      <p:sp>
        <p:nvSpPr>
          <p:cNvPr id="5" name="Google Shape;350;p3">
            <a:extLst>
              <a:ext uri="{FF2B5EF4-FFF2-40B4-BE49-F238E27FC236}">
                <a16:creationId xmlns:a16="http://schemas.microsoft.com/office/drawing/2014/main" id="{D5020F2A-E5F5-FA97-FDEA-7E7DD84DDC59}"/>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Defining a JavaScript function</a:t>
            </a:r>
            <a:endParaRPr lang="en-US"/>
          </a:p>
        </p:txBody>
      </p:sp>
      <p:pic>
        <p:nvPicPr>
          <p:cNvPr id="6" name="Picture 5" descr="A computer code with black text&#10;&#10;Description automatically generated">
            <a:extLst>
              <a:ext uri="{FF2B5EF4-FFF2-40B4-BE49-F238E27FC236}">
                <a16:creationId xmlns:a16="http://schemas.microsoft.com/office/drawing/2014/main" id="{7968E724-BB06-5385-6125-51177630813E}"/>
              </a:ext>
            </a:extLst>
          </p:cNvPr>
          <p:cNvPicPr>
            <a:picLocks noChangeAspect="1"/>
          </p:cNvPicPr>
          <p:nvPr/>
        </p:nvPicPr>
        <p:blipFill rotWithShape="1">
          <a:blip r:embed="rId3"/>
          <a:srcRect r="-210" b="413"/>
          <a:stretch/>
        </p:blipFill>
        <p:spPr>
          <a:xfrm>
            <a:off x="796881" y="3822778"/>
            <a:ext cx="4858391" cy="2447297"/>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6B4CDBAF-2563-7266-C82E-09D0FB144819}"/>
              </a:ext>
            </a:extLst>
          </p:cNvPr>
          <p:cNvPicPr>
            <a:picLocks noChangeAspect="1"/>
          </p:cNvPicPr>
          <p:nvPr/>
        </p:nvPicPr>
        <p:blipFill rotWithShape="1">
          <a:blip r:embed="rId4"/>
          <a:srcRect b="17969"/>
          <a:stretch/>
        </p:blipFill>
        <p:spPr>
          <a:xfrm>
            <a:off x="5837883" y="4493868"/>
            <a:ext cx="3008630" cy="1072531"/>
          </a:xfrm>
          <a:prstGeom prst="rect">
            <a:avLst/>
          </a:prstGeom>
        </p:spPr>
      </p:pic>
      <p:pic>
        <p:nvPicPr>
          <p:cNvPr id="2" name="Picture 1" descr="A computer code with black text&#10;&#10;Description automatically generated">
            <a:extLst>
              <a:ext uri="{FF2B5EF4-FFF2-40B4-BE49-F238E27FC236}">
                <a16:creationId xmlns:a16="http://schemas.microsoft.com/office/drawing/2014/main" id="{6C24F40A-3A65-D22D-0C96-604D7BA69187}"/>
              </a:ext>
            </a:extLst>
          </p:cNvPr>
          <p:cNvPicPr>
            <a:picLocks noChangeAspect="1"/>
          </p:cNvPicPr>
          <p:nvPr/>
        </p:nvPicPr>
        <p:blipFill rotWithShape="1">
          <a:blip r:embed="rId5"/>
          <a:srcRect t="5634" r="204" b="5634"/>
          <a:stretch/>
        </p:blipFill>
        <p:spPr>
          <a:xfrm>
            <a:off x="1989772" y="1848006"/>
            <a:ext cx="4971433" cy="12762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20" name="Text Box 3">
            <a:extLst>
              <a:ext uri="{FF2B5EF4-FFF2-40B4-BE49-F238E27FC236}">
                <a16:creationId xmlns:a16="http://schemas.microsoft.com/office/drawing/2014/main" id="{086BE776-522C-FCF0-E7A5-922EEFA35E64}"/>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8B30FAC5-AF22-4EB5-B3EC-77C97730D875}" type="slidenum">
              <a:rPr lang="en-AU" altLang="en-US" sz="1200" dirty="0">
                <a:solidFill>
                  <a:srgbClr val="FFFFFF"/>
                </a:solidFill>
                <a:latin typeface="Source Sans Pro" panose="020B0503030403020204" pitchFamily="34" charset="0"/>
              </a:rPr>
              <a:pPr algn="r" eaLnBrk="1" hangingPunct="1">
                <a:lnSpc>
                  <a:spcPct val="100000"/>
                </a:lnSpc>
                <a:spcBef>
                  <a:spcPct val="0"/>
                </a:spcBef>
                <a:buClrTx/>
                <a:buFontTx/>
                <a:buNone/>
              </a:pPr>
              <a:t>37</a:t>
            </a:fld>
            <a:endParaRPr lang="en-AU" altLang="en-US" sz="1200">
              <a:solidFill>
                <a:srgbClr val="FFFFFF"/>
              </a:solidFill>
              <a:latin typeface="Source Sans Pro" panose="020B0503030403020204" pitchFamily="34" charset="0"/>
            </a:endParaRPr>
          </a:p>
        </p:txBody>
      </p:sp>
      <p:sp>
        <p:nvSpPr>
          <p:cNvPr id="111621" name="Rectangle 4">
            <a:extLst>
              <a:ext uri="{FF2B5EF4-FFF2-40B4-BE49-F238E27FC236}">
                <a16:creationId xmlns:a16="http://schemas.microsoft.com/office/drawing/2014/main" id="{DAC49C66-231D-E943-5DEF-EFCC4495B194}"/>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1623" name="Rectangle 6">
            <a:extLst>
              <a:ext uri="{FF2B5EF4-FFF2-40B4-BE49-F238E27FC236}">
                <a16:creationId xmlns:a16="http://schemas.microsoft.com/office/drawing/2014/main" id="{3FE32A60-4D82-920C-11A5-43F0ABE27CCA}"/>
              </a:ext>
            </a:extLst>
          </p:cNvPr>
          <p:cNvSpPr>
            <a:spLocks noChangeArrowheads="1"/>
          </p:cNvSpPr>
          <p:nvPr/>
        </p:nvSpPr>
        <p:spPr bwMode="auto">
          <a:xfrm>
            <a:off x="228417" y="1400319"/>
            <a:ext cx="8457300" cy="2306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5000" rIns="90000" bIns="45000" anchor="t">
            <a:spAutoFit/>
          </a:bodyPr>
          <a:lstStyle>
            <a:lvl1pPr marL="457200">
              <a:lnSpc>
                <a:spcPct val="93000"/>
              </a:lnSpc>
              <a:spcBef>
                <a:spcPts val="1425"/>
              </a:spcBef>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000">
                <a:solidFill>
                  <a:srgbClr val="000000"/>
                </a:solidFill>
                <a:latin typeface="Arial" panose="020B0604020202020204" pitchFamily="34" charset="0"/>
                <a:cs typeface="AR PL SungtiL GB" charset="0"/>
              </a:defRPr>
            </a:lvl9pPr>
          </a:lstStyle>
          <a:p>
            <a:pPr marL="742950" indent="-285750">
              <a:lnSpc>
                <a:spcPct val="100000"/>
              </a:lnSpc>
              <a:spcBef>
                <a:spcPct val="0"/>
              </a:spcBef>
              <a:buClrTx/>
              <a:buFont typeface="Arial" panose="02020603050405020304" pitchFamily="18" charset="0"/>
              <a:buChar char="•"/>
            </a:pPr>
            <a:r>
              <a:rPr lang="en-AU" altLang="en-US" dirty="0">
                <a:latin typeface="Calibri"/>
                <a:ea typeface="ＭＳ Ｐゴシック"/>
              </a:rPr>
              <a:t>Primitive parameters are passed using </a:t>
            </a:r>
            <a:r>
              <a:rPr lang="en-AU" altLang="en-US" dirty="0">
                <a:solidFill>
                  <a:srgbClr val="C00000"/>
                </a:solidFill>
                <a:latin typeface="Calibri"/>
                <a:ea typeface="ＭＳ Ｐゴシック"/>
              </a:rPr>
              <a:t>call by value</a:t>
            </a:r>
            <a:r>
              <a:rPr lang="en-AU" altLang="en-US" dirty="0">
                <a:solidFill>
                  <a:schemeClr val="tx1"/>
                </a:solidFill>
                <a:latin typeface="Calibri"/>
                <a:ea typeface="ＭＳ Ｐゴシック"/>
              </a:rPr>
              <a:t>:</a:t>
            </a:r>
            <a:endParaRPr lang="en-US">
              <a:solidFill>
                <a:schemeClr val="tx1"/>
              </a:solidFill>
              <a:latin typeface="Calibri"/>
            </a:endParaRPr>
          </a:p>
          <a:p>
            <a:pPr marL="742950" indent="-285750">
              <a:lnSpc>
                <a:spcPct val="100000"/>
              </a:lnSpc>
              <a:spcBef>
                <a:spcPct val="0"/>
              </a:spcBef>
              <a:buClrTx/>
              <a:buFont typeface="Arial"/>
              <a:buChar char="•"/>
            </a:pPr>
            <a:endParaRPr lang="en-AU" altLang="en-US" i="1">
              <a:solidFill>
                <a:srgbClr val="000080"/>
              </a:solidFill>
              <a:latin typeface="Calibri"/>
              <a:ea typeface="ＭＳ Ｐゴシック"/>
            </a:endParaRPr>
          </a:p>
          <a:p>
            <a:pPr marL="742950" indent="-285750">
              <a:lnSpc>
                <a:spcPct val="100000"/>
              </a:lnSpc>
              <a:spcBef>
                <a:spcPct val="0"/>
              </a:spcBef>
              <a:buClrTx/>
              <a:buFont typeface="Arial"/>
              <a:buChar char="•"/>
            </a:pPr>
            <a:endParaRPr lang="en-AU" altLang="en-US" i="1">
              <a:solidFill>
                <a:srgbClr val="000080"/>
              </a:solidFill>
              <a:latin typeface="Calibri"/>
              <a:ea typeface="ＭＳ Ｐゴシック"/>
            </a:endParaRPr>
          </a:p>
          <a:p>
            <a:pPr marL="742950" indent="-285750">
              <a:lnSpc>
                <a:spcPct val="100000"/>
              </a:lnSpc>
              <a:spcBef>
                <a:spcPct val="0"/>
              </a:spcBef>
              <a:buClrTx/>
              <a:buFont typeface="Arial"/>
              <a:buChar char="•"/>
            </a:pPr>
            <a:endParaRPr lang="en-AU" altLang="en-US" i="1">
              <a:solidFill>
                <a:srgbClr val="000080"/>
              </a:solidFill>
              <a:latin typeface="Calibri"/>
              <a:ea typeface="ＭＳ Ｐゴシック"/>
            </a:endParaRPr>
          </a:p>
          <a:p>
            <a:pPr marL="742950" indent="-285750">
              <a:lnSpc>
                <a:spcPct val="100000"/>
              </a:lnSpc>
              <a:spcBef>
                <a:spcPct val="0"/>
              </a:spcBef>
              <a:buClrTx/>
              <a:buFont typeface="Arial"/>
              <a:buChar char="•"/>
            </a:pPr>
            <a:endParaRPr lang="en-AU" altLang="en-US" i="1">
              <a:solidFill>
                <a:srgbClr val="000080"/>
              </a:solidFill>
              <a:latin typeface="Calibri"/>
              <a:ea typeface="ＭＳ Ｐゴシック"/>
            </a:endParaRPr>
          </a:p>
          <a:p>
            <a:pPr marL="742950" indent="-285750" eaLnBrk="1" hangingPunct="1">
              <a:lnSpc>
                <a:spcPct val="100000"/>
              </a:lnSpc>
              <a:spcBef>
                <a:spcPct val="0"/>
              </a:spcBef>
              <a:buClrTx/>
              <a:buFont typeface="Arial" panose="02020603050405020304" pitchFamily="18" charset="0"/>
              <a:buChar char="•"/>
            </a:pPr>
            <a:r>
              <a:rPr lang="en-AU" altLang="en-US" dirty="0">
                <a:latin typeface="Calibri"/>
                <a:ea typeface="ＭＳ Ｐゴシック"/>
              </a:rPr>
              <a:t>Object parameters are passed using </a:t>
            </a:r>
            <a:r>
              <a:rPr lang="en-AU" altLang="en-US" dirty="0">
                <a:solidFill>
                  <a:srgbClr val="C00000"/>
                </a:solidFill>
                <a:latin typeface="Calibri"/>
                <a:ea typeface="ＭＳ Ｐゴシック"/>
              </a:rPr>
              <a:t>call by sharing</a:t>
            </a:r>
            <a:r>
              <a:rPr lang="en-AU" altLang="en-US" dirty="0">
                <a:latin typeface="Calibri"/>
                <a:ea typeface="ＭＳ Ｐゴシック"/>
              </a:rPr>
              <a:t>, i.e. the reference is passed, so the function body can change the object however, an assignment to the parameter within the function will not change the original parameter</a:t>
            </a:r>
          </a:p>
        </p:txBody>
      </p:sp>
      <p:sp>
        <p:nvSpPr>
          <p:cNvPr id="3" name="Google Shape;350;p3">
            <a:extLst>
              <a:ext uri="{FF2B5EF4-FFF2-40B4-BE49-F238E27FC236}">
                <a16:creationId xmlns:a16="http://schemas.microsoft.com/office/drawing/2014/main" id="{45EDE578-5EA4-1CC6-9A7D-DE58313760E5}"/>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Calling a JavaScript function</a:t>
            </a:r>
            <a:endParaRPr lang="en-US"/>
          </a:p>
        </p:txBody>
      </p:sp>
      <p:pic>
        <p:nvPicPr>
          <p:cNvPr id="4" name="Picture 3" descr="A white background with black and red text&#10;&#10;Description automatically generated">
            <a:extLst>
              <a:ext uri="{FF2B5EF4-FFF2-40B4-BE49-F238E27FC236}">
                <a16:creationId xmlns:a16="http://schemas.microsoft.com/office/drawing/2014/main" id="{935F03CB-177E-20E5-9B53-0966D5BEF577}"/>
              </a:ext>
            </a:extLst>
          </p:cNvPr>
          <p:cNvPicPr>
            <a:picLocks noChangeAspect="1"/>
          </p:cNvPicPr>
          <p:nvPr/>
        </p:nvPicPr>
        <p:blipFill rotWithShape="1">
          <a:blip r:embed="rId3"/>
          <a:srcRect r="976" b="2174"/>
          <a:stretch/>
        </p:blipFill>
        <p:spPr>
          <a:xfrm>
            <a:off x="1938655" y="1946275"/>
            <a:ext cx="1702995" cy="746370"/>
          </a:xfrm>
          <a:prstGeom prst="rect">
            <a:avLst/>
          </a:prstGeom>
        </p:spPr>
      </p:pic>
      <p:pic>
        <p:nvPicPr>
          <p:cNvPr id="5" name="Picture 4">
            <a:extLst>
              <a:ext uri="{FF2B5EF4-FFF2-40B4-BE49-F238E27FC236}">
                <a16:creationId xmlns:a16="http://schemas.microsoft.com/office/drawing/2014/main" id="{C4E9A4E8-0143-6798-B2D9-5B14EA397E27}"/>
              </a:ext>
            </a:extLst>
          </p:cNvPr>
          <p:cNvPicPr>
            <a:picLocks noChangeAspect="1"/>
          </p:cNvPicPr>
          <p:nvPr/>
        </p:nvPicPr>
        <p:blipFill rotWithShape="1">
          <a:blip r:embed="rId4"/>
          <a:srcRect t="2544" r="3518" b="-1163"/>
          <a:stretch/>
        </p:blipFill>
        <p:spPr>
          <a:xfrm>
            <a:off x="4801870" y="1896870"/>
            <a:ext cx="1653937" cy="736655"/>
          </a:xfrm>
          <a:prstGeom prst="rect">
            <a:avLst/>
          </a:prstGeom>
        </p:spPr>
      </p:pic>
      <p:pic>
        <p:nvPicPr>
          <p:cNvPr id="2" name="Picture 1" descr="A screen shot of a computer code&#10;&#10;Description automatically generated">
            <a:extLst>
              <a:ext uri="{FF2B5EF4-FFF2-40B4-BE49-F238E27FC236}">
                <a16:creationId xmlns:a16="http://schemas.microsoft.com/office/drawing/2014/main" id="{347130BE-AA5A-2FB8-89C9-DE3E13DEA2AF}"/>
              </a:ext>
            </a:extLst>
          </p:cNvPr>
          <p:cNvPicPr>
            <a:picLocks noChangeAspect="1"/>
          </p:cNvPicPr>
          <p:nvPr/>
        </p:nvPicPr>
        <p:blipFill>
          <a:blip r:embed="rId5"/>
          <a:stretch>
            <a:fillRect/>
          </a:stretch>
        </p:blipFill>
        <p:spPr>
          <a:xfrm>
            <a:off x="1239476" y="3761578"/>
            <a:ext cx="4457537" cy="1620845"/>
          </a:xfrm>
          <a:prstGeom prst="rect">
            <a:avLst/>
          </a:prstGeom>
        </p:spPr>
      </p:pic>
      <p:pic>
        <p:nvPicPr>
          <p:cNvPr id="6" name="Picture 5" descr="A group of words on a white background&#10;&#10;Description automatically generated">
            <a:extLst>
              <a:ext uri="{FF2B5EF4-FFF2-40B4-BE49-F238E27FC236}">
                <a16:creationId xmlns:a16="http://schemas.microsoft.com/office/drawing/2014/main" id="{25D7028C-040A-E4A3-8531-B0858908867C}"/>
              </a:ext>
            </a:extLst>
          </p:cNvPr>
          <p:cNvPicPr>
            <a:picLocks noChangeAspect="1"/>
          </p:cNvPicPr>
          <p:nvPr/>
        </p:nvPicPr>
        <p:blipFill rotWithShape="1">
          <a:blip r:embed="rId6"/>
          <a:srcRect l="106" r="807" b="-1000"/>
          <a:stretch/>
        </p:blipFill>
        <p:spPr>
          <a:xfrm>
            <a:off x="1239476" y="5445458"/>
            <a:ext cx="5519529" cy="106897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61503F6A-EACC-B80E-2D88-757DD4C73E0C}"/>
              </a:ext>
            </a:extLst>
          </p:cNvPr>
          <p:cNvSpPr txBox="1">
            <a:spLocks noChangeArrowheads="1"/>
          </p:cNvSpPr>
          <p:nvPr/>
        </p:nvSpPr>
        <p:spPr bwMode="auto">
          <a:xfrm>
            <a:off x="417955" y="1443869"/>
            <a:ext cx="8229600" cy="4634278"/>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lnSpc>
                <a:spcPct val="90000"/>
              </a:lnSpc>
              <a:spcBef>
                <a:spcPts val="425"/>
              </a:spcBef>
              <a:buClr>
                <a:srgbClr val="000000"/>
              </a:buClr>
              <a:buSzPct val="100000"/>
              <a:buFont typeface="Arial" panose="020B0604020202020204" pitchFamily="34" charset="0"/>
              <a:buChar char="•"/>
              <a:defRPr/>
            </a:pPr>
            <a:r>
              <a:rPr lang="en-US" altLang="en-US">
                <a:latin typeface="Calibri"/>
                <a:ea typeface="ＭＳ Ｐゴシック"/>
              </a:rPr>
              <a:t>JavaScript is </a:t>
            </a:r>
            <a:r>
              <a:rPr lang="en-US" altLang="en-US" i="1">
                <a:latin typeface="Calibri"/>
                <a:ea typeface="ＭＳ Ｐゴシック"/>
              </a:rPr>
              <a:t>very </a:t>
            </a:r>
            <a:r>
              <a:rPr lang="en-US" altLang="en-US">
                <a:latin typeface="Calibri"/>
                <a:ea typeface="ＭＳ Ｐゴシック"/>
              </a:rPr>
              <a:t>lax about function parameters:</a:t>
            </a:r>
          </a:p>
          <a:p>
            <a:pPr lvl="1">
              <a:lnSpc>
                <a:spcPct val="90000"/>
              </a:lnSpc>
              <a:spcBef>
                <a:spcPts val="425"/>
              </a:spcBef>
              <a:buClr>
                <a:srgbClr val="000000"/>
              </a:buClr>
              <a:buSzPct val="100000"/>
              <a:buFont typeface="Arial" panose="020B0604020202020204" pitchFamily="34" charset="0"/>
              <a:buChar char="•"/>
              <a:defRPr/>
            </a:pPr>
            <a:r>
              <a:rPr lang="en-US">
                <a:latin typeface="Calibri"/>
                <a:ea typeface="ＭＳ Ｐゴシック"/>
                <a:cs typeface="Arial"/>
              </a:rPr>
              <a:t>Like Python, parameters have no type specified</a:t>
            </a:r>
            <a:endParaRPr lang="en-US">
              <a:latin typeface="Calibri"/>
            </a:endParaRPr>
          </a:p>
          <a:p>
            <a:pPr lvl="1">
              <a:lnSpc>
                <a:spcPct val="90000"/>
              </a:lnSpc>
              <a:spcBef>
                <a:spcPts val="425"/>
              </a:spcBef>
              <a:buClr>
                <a:srgbClr val="000000"/>
              </a:buClr>
              <a:buSzPct val="100000"/>
              <a:buFont typeface="Arial" panose="020B0604020202020204" pitchFamily="34" charset="0"/>
              <a:buChar char="•"/>
              <a:defRPr/>
            </a:pPr>
            <a:r>
              <a:rPr lang="en-US" altLang="en-US">
                <a:latin typeface="Calibri"/>
                <a:ea typeface="ＭＳ Ｐゴシック"/>
              </a:rPr>
              <a:t>You can pass too few in which case the missing arguments are </a:t>
            </a:r>
            <a:r>
              <a:rPr lang="en-US" altLang="en-US">
                <a:latin typeface="Courier New"/>
                <a:ea typeface="ＭＳ Ｐゴシック"/>
              </a:rPr>
              <a:t>undefined</a:t>
            </a:r>
            <a:r>
              <a:rPr lang="en-US" altLang="en-US">
                <a:latin typeface="Calibri"/>
                <a:ea typeface="ＭＳ Ｐゴシック"/>
              </a:rPr>
              <a:t>.</a:t>
            </a:r>
            <a:endParaRPr lang="en-US">
              <a:latin typeface="Calibri"/>
            </a:endParaRPr>
          </a:p>
          <a:p>
            <a:pPr lvl="1">
              <a:lnSpc>
                <a:spcPct val="90000"/>
              </a:lnSpc>
              <a:spcBef>
                <a:spcPts val="425"/>
              </a:spcBef>
              <a:buClr>
                <a:srgbClr val="000000"/>
              </a:buClr>
              <a:buSzPct val="100000"/>
              <a:buFont typeface="Arial" panose="020B0604020202020204" pitchFamily="34" charset="0"/>
              <a:buChar char="•"/>
              <a:defRPr/>
            </a:pPr>
            <a:r>
              <a:rPr lang="en-US" altLang="en-US">
                <a:latin typeface="Calibri"/>
                <a:ea typeface="ＭＳ Ｐゴシック"/>
              </a:rPr>
              <a:t>You can pass too many in which case they are not addressable by name.</a:t>
            </a:r>
          </a:p>
          <a:p>
            <a:pPr marL="340995">
              <a:lnSpc>
                <a:spcPct val="90000"/>
              </a:lnSpc>
              <a:spcBef>
                <a:spcPts val="425"/>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lnSpc>
                <a:spcPct val="90000"/>
              </a:lnSpc>
              <a:spcBef>
                <a:spcPts val="425"/>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lnSpc>
                <a:spcPct val="90000"/>
              </a:lnSpc>
              <a:spcBef>
                <a:spcPts val="425"/>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lnSpc>
                <a:spcPct val="90000"/>
              </a:lnSpc>
              <a:spcBef>
                <a:spcPts val="425"/>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spcBef>
                <a:spcPts val="363"/>
              </a:spcBef>
              <a:buClr>
                <a:srgbClr val="000000"/>
              </a:buClr>
              <a:buSzPct val="100000"/>
              <a:buFont typeface="Arial,Sans-Serif" panose="020B0604020202020204" pitchFamily="34" charset="0"/>
              <a:buChar char="•"/>
              <a:defRPr/>
            </a:pPr>
            <a:endParaRPr lang="en-US">
              <a:latin typeface="Calibri"/>
              <a:ea typeface="ＭＳ Ｐゴシック"/>
              <a:cs typeface="Arial"/>
            </a:endParaRPr>
          </a:p>
          <a:p>
            <a:pPr marL="340995">
              <a:spcBef>
                <a:spcPts val="363"/>
              </a:spcBef>
              <a:buClr>
                <a:srgbClr val="000000"/>
              </a:buClr>
              <a:buSzPct val="100000"/>
              <a:buFont typeface="Arial,Sans-Serif" panose="020B0604020202020204" pitchFamily="34" charset="0"/>
              <a:buChar char="•"/>
              <a:defRPr/>
            </a:pPr>
            <a:r>
              <a:rPr lang="en-US">
                <a:latin typeface="Calibri"/>
                <a:ea typeface="ＭＳ Ｐゴシック"/>
                <a:cs typeface="Arial"/>
              </a:rPr>
              <a:t>Parameters named in the function definition are called </a:t>
            </a:r>
            <a:r>
              <a:rPr lang="en-US">
                <a:solidFill>
                  <a:srgbClr val="C00000"/>
                </a:solidFill>
                <a:latin typeface="Calibri"/>
                <a:ea typeface="ＭＳ Ｐゴシック"/>
                <a:cs typeface="Arial"/>
              </a:rPr>
              <a:t>formal parameters</a:t>
            </a:r>
            <a:r>
              <a:rPr lang="en-US">
                <a:solidFill>
                  <a:schemeClr val="tx1"/>
                </a:solidFill>
                <a:latin typeface="Calibri"/>
                <a:ea typeface="ＭＳ Ｐゴシック"/>
                <a:cs typeface="Arial"/>
              </a:rPr>
              <a:t>.</a:t>
            </a:r>
            <a:endParaRPr lang="en-US">
              <a:solidFill>
                <a:schemeClr val="tx1"/>
              </a:solidFill>
            </a:endParaRPr>
          </a:p>
          <a:p>
            <a:pPr marL="340995">
              <a:spcBef>
                <a:spcPts val="363"/>
              </a:spcBef>
              <a:buFont typeface="Arial,Sans-Serif" panose="020B0604020202020204" pitchFamily="34" charset="0"/>
              <a:buChar char="•"/>
              <a:defRPr/>
            </a:pPr>
            <a:endParaRPr lang="en-US">
              <a:latin typeface="Calibri"/>
              <a:ea typeface="ＭＳ Ｐゴシック"/>
              <a:cs typeface="Arial"/>
            </a:endParaRPr>
          </a:p>
          <a:p>
            <a:pPr marL="340995">
              <a:spcBef>
                <a:spcPts val="363"/>
              </a:spcBef>
              <a:buFont typeface="Arial,Sans-Serif" panose="020B0604020202020204" pitchFamily="34" charset="0"/>
              <a:buChar char="•"/>
              <a:defRPr/>
            </a:pPr>
            <a:endParaRPr lang="en-US">
              <a:latin typeface="Calibri"/>
              <a:ea typeface="ＭＳ Ｐゴシック"/>
              <a:cs typeface="Arial"/>
            </a:endParaRPr>
          </a:p>
          <a:p>
            <a:pPr marL="340995">
              <a:spcBef>
                <a:spcPts val="363"/>
              </a:spcBef>
              <a:buFont typeface="Arial,Sans-Serif" panose="020B0604020202020204" pitchFamily="34" charset="0"/>
              <a:buChar char="•"/>
              <a:defRPr/>
            </a:pPr>
            <a:endParaRPr lang="en-US">
              <a:latin typeface="Calibri"/>
              <a:ea typeface="ＭＳ Ｐゴシック"/>
              <a:cs typeface="Arial"/>
            </a:endParaRPr>
          </a:p>
          <a:p>
            <a:pPr marL="340995">
              <a:spcBef>
                <a:spcPts val="363"/>
              </a:spcBef>
              <a:buFont typeface="Arial,Sans-Serif" panose="020B0604020202020204" pitchFamily="34" charset="0"/>
              <a:buChar char="•"/>
              <a:defRPr/>
            </a:pPr>
            <a:endParaRPr lang="en-US">
              <a:latin typeface="Calibri"/>
              <a:ea typeface="ＭＳ Ｐゴシック"/>
              <a:cs typeface="Arial"/>
            </a:endParaRPr>
          </a:p>
          <a:p>
            <a:pPr marL="340995">
              <a:spcBef>
                <a:spcPts val="363"/>
              </a:spcBef>
              <a:buFont typeface="Arial,Sans-Serif" panose="020B0604020202020204" pitchFamily="34" charset="0"/>
              <a:buChar char="•"/>
              <a:defRPr/>
            </a:pPr>
            <a:r>
              <a:rPr lang="en-US">
                <a:latin typeface="Calibri"/>
                <a:ea typeface="ＭＳ Ｐゴシック"/>
                <a:cs typeface="Arial"/>
              </a:rPr>
              <a:t>Parameters provided in a function call are called </a:t>
            </a:r>
            <a:r>
              <a:rPr lang="en-US">
                <a:solidFill>
                  <a:srgbClr val="C00000"/>
                </a:solidFill>
                <a:latin typeface="Calibri"/>
                <a:ea typeface="ＭＳ Ｐゴシック"/>
                <a:cs typeface="Arial"/>
              </a:rPr>
              <a:t>actual parameters</a:t>
            </a:r>
            <a:r>
              <a:rPr lang="en-US">
                <a:solidFill>
                  <a:schemeClr val="tx1"/>
                </a:solidFill>
                <a:latin typeface="Calibri"/>
                <a:ea typeface="ＭＳ Ｐゴシック"/>
                <a:cs typeface="Arial"/>
              </a:rPr>
              <a:t>.</a:t>
            </a:r>
            <a:endParaRPr lang="en-US">
              <a:solidFill>
                <a:schemeClr val="tx1"/>
              </a:solidFill>
              <a:latin typeface="Calibri"/>
            </a:endParaRPr>
          </a:p>
        </p:txBody>
      </p:sp>
      <p:sp>
        <p:nvSpPr>
          <p:cNvPr id="105476" name="Rectangle 3">
            <a:extLst>
              <a:ext uri="{FF2B5EF4-FFF2-40B4-BE49-F238E27FC236}">
                <a16:creationId xmlns:a16="http://schemas.microsoft.com/office/drawing/2014/main" id="{371A1864-F668-22F1-0419-6D3F7BAADBC7}"/>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3" name="Picture 2" descr="Banana Peel Drawing">
            <a:extLst>
              <a:ext uri="{FF2B5EF4-FFF2-40B4-BE49-F238E27FC236}">
                <a16:creationId xmlns:a16="http://schemas.microsoft.com/office/drawing/2014/main" id="{CA5AE652-54BB-84F5-FE9F-36EB201E427F}"/>
              </a:ext>
            </a:extLst>
          </p:cNvPr>
          <p:cNvPicPr>
            <a:picLocks noChangeAspect="1"/>
          </p:cNvPicPr>
          <p:nvPr/>
        </p:nvPicPr>
        <p:blipFill rotWithShape="1">
          <a:blip r:embed="rId3"/>
          <a:srcRect l="7234" t="18644" r="9479" b="17062"/>
          <a:stretch/>
        </p:blipFill>
        <p:spPr>
          <a:xfrm>
            <a:off x="3823561" y="2748575"/>
            <a:ext cx="1553621" cy="1199332"/>
          </a:xfrm>
          <a:prstGeom prst="rect">
            <a:avLst/>
          </a:prstGeom>
        </p:spPr>
      </p:pic>
      <p:sp>
        <p:nvSpPr>
          <p:cNvPr id="5" name="Google Shape;350;p3">
            <a:extLst>
              <a:ext uri="{FF2B5EF4-FFF2-40B4-BE49-F238E27FC236}">
                <a16:creationId xmlns:a16="http://schemas.microsoft.com/office/drawing/2014/main" id="{91E47C6F-48F6-70ED-E5FE-89578BCCD51B}"/>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Function parameters</a:t>
            </a:r>
          </a:p>
        </p:txBody>
      </p:sp>
      <p:pic>
        <p:nvPicPr>
          <p:cNvPr id="2" name="Picture 1" descr="A close-up of a computer screen&#10;&#10;Description automatically generated">
            <a:extLst>
              <a:ext uri="{FF2B5EF4-FFF2-40B4-BE49-F238E27FC236}">
                <a16:creationId xmlns:a16="http://schemas.microsoft.com/office/drawing/2014/main" id="{65358AE7-8AE9-D3E9-3B75-F965CD99AFAE}"/>
              </a:ext>
            </a:extLst>
          </p:cNvPr>
          <p:cNvPicPr>
            <a:picLocks noChangeAspect="1"/>
          </p:cNvPicPr>
          <p:nvPr/>
        </p:nvPicPr>
        <p:blipFill rotWithShape="1">
          <a:blip r:embed="rId4"/>
          <a:srcRect r="3093" b="2885"/>
          <a:stretch/>
        </p:blipFill>
        <p:spPr>
          <a:xfrm>
            <a:off x="3183890" y="4514533"/>
            <a:ext cx="1882996" cy="989776"/>
          </a:xfrm>
          <a:prstGeom prst="rect">
            <a:avLst/>
          </a:prstGeom>
        </p:spPr>
      </p:pic>
      <p:pic>
        <p:nvPicPr>
          <p:cNvPr id="4" name="Picture 3">
            <a:extLst>
              <a:ext uri="{FF2B5EF4-FFF2-40B4-BE49-F238E27FC236}">
                <a16:creationId xmlns:a16="http://schemas.microsoft.com/office/drawing/2014/main" id="{66A89D34-C5F7-EBAB-DA22-CDB9B7C697C7}"/>
              </a:ext>
            </a:extLst>
          </p:cNvPr>
          <p:cNvPicPr>
            <a:picLocks noChangeAspect="1"/>
          </p:cNvPicPr>
          <p:nvPr/>
        </p:nvPicPr>
        <p:blipFill rotWithShape="1">
          <a:blip r:embed="rId5"/>
          <a:srcRect r="3356" b="6667"/>
          <a:stretch/>
        </p:blipFill>
        <p:spPr>
          <a:xfrm>
            <a:off x="3594735" y="6207125"/>
            <a:ext cx="1417627" cy="408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7" name="Text Box 2">
            <a:extLst>
              <a:ext uri="{FF2B5EF4-FFF2-40B4-BE49-F238E27FC236}">
                <a16:creationId xmlns:a16="http://schemas.microsoft.com/office/drawing/2014/main" id="{EABF2EEF-796B-18CA-197D-37994F4BDDDD}"/>
              </a:ext>
            </a:extLst>
          </p:cNvPr>
          <p:cNvSpPr txBox="1">
            <a:spLocks noChangeArrowheads="1"/>
          </p:cNvSpPr>
          <p:nvPr/>
        </p:nvSpPr>
        <p:spPr bwMode="auto">
          <a:xfrm>
            <a:off x="471488" y="1470025"/>
            <a:ext cx="8021637" cy="374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741363" indent="-28257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Font typeface="Arial" panose="020B0604020202020204" pitchFamily="34" charset="0"/>
              <a:buChar char="•"/>
            </a:pPr>
            <a:r>
              <a:rPr lang="en-US" altLang="en-US" dirty="0">
                <a:latin typeface="Calibri"/>
                <a:ea typeface="ＭＳ Ｐゴシック"/>
              </a:rPr>
              <a:t>This flexibility is typical of many scripting languages: different</a:t>
            </a:r>
            <a:r>
              <a:rPr lang="en-US" altLang="en-US" sz="1800" dirty="0">
                <a:latin typeface="Calibri"/>
                <a:ea typeface="ＭＳ Ｐゴシック"/>
              </a:rPr>
              <a:t> numbers of parameters may be appropriate for different uses of the function</a:t>
            </a:r>
            <a:r>
              <a:rPr lang="en-US" altLang="en-US" dirty="0">
                <a:latin typeface="Calibri"/>
                <a:ea typeface="ＭＳ Ｐゴシック"/>
              </a:rPr>
              <a:t>.</a:t>
            </a:r>
            <a:endParaRPr lang="en-US" sz="1800" dirty="0"/>
          </a:p>
          <a:p>
            <a:pPr marL="340995" eaLnBrk="1" hangingPunct="1">
              <a:lnSpc>
                <a:spcPct val="100000"/>
              </a:lnSpc>
              <a:spcBef>
                <a:spcPts val="363"/>
              </a:spcBef>
              <a:buFont typeface="Arial" panose="020B0604020202020204" pitchFamily="34" charset="0"/>
              <a:buChar char="•"/>
            </a:pPr>
            <a:endParaRPr lang="en-US" altLang="en-US">
              <a:latin typeface="Calibri"/>
              <a:ea typeface="ＭＳ Ｐゴシック"/>
            </a:endParaRPr>
          </a:p>
          <a:p>
            <a:pPr marL="340995">
              <a:lnSpc>
                <a:spcPct val="100000"/>
              </a:lnSpc>
              <a:spcBef>
                <a:spcPts val="363"/>
              </a:spcBef>
              <a:buFont typeface="Arial" panose="020B0604020202020204" pitchFamily="34" charset="0"/>
              <a:buChar char="•"/>
            </a:pPr>
            <a:r>
              <a:rPr lang="en-US" altLang="en-US" dirty="0">
                <a:latin typeface="Calibri"/>
                <a:ea typeface="ＭＳ Ｐゴシック"/>
              </a:rPr>
              <a:t>A property array named </a:t>
            </a:r>
            <a:r>
              <a:rPr lang="en-US" altLang="en-US" dirty="0">
                <a:solidFill>
                  <a:srgbClr val="C00000"/>
                </a:solidFill>
                <a:latin typeface="Courier New"/>
                <a:ea typeface="ＭＳ Ｐゴシック"/>
              </a:rPr>
              <a:t>arguments</a:t>
            </a:r>
            <a:r>
              <a:rPr lang="en-US" altLang="en-US" dirty="0">
                <a:latin typeface="Calibri"/>
                <a:ea typeface="ＭＳ Ｐゴシック"/>
              </a:rPr>
              <a:t> holds </a:t>
            </a:r>
            <a:r>
              <a:rPr lang="en-US" altLang="en-US" i="1" dirty="0">
                <a:latin typeface="Calibri"/>
                <a:ea typeface="ＭＳ Ｐゴシック"/>
              </a:rPr>
              <a:t>all </a:t>
            </a:r>
            <a:r>
              <a:rPr lang="en-US" altLang="en-US" dirty="0">
                <a:latin typeface="Calibri"/>
                <a:ea typeface="ＭＳ Ｐゴシック"/>
              </a:rPr>
              <a:t>the actual parameters, including the extra ones not specified in the definition.</a:t>
            </a:r>
            <a:endParaRPr lang="en-US" dirty="0"/>
          </a:p>
        </p:txBody>
      </p:sp>
      <p:sp>
        <p:nvSpPr>
          <p:cNvPr id="113668" name="Text Box 3">
            <a:extLst>
              <a:ext uri="{FF2B5EF4-FFF2-40B4-BE49-F238E27FC236}">
                <a16:creationId xmlns:a16="http://schemas.microsoft.com/office/drawing/2014/main" id="{25F33F9A-35DE-8ABA-A78F-A0CDF6670B7A}"/>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4E185C53-8637-450C-94D4-441D06C6478F}"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39</a:t>
            </a:fld>
            <a:endParaRPr lang="en-AU" altLang="en-US" sz="1200">
              <a:solidFill>
                <a:srgbClr val="FFFFFF"/>
              </a:solidFill>
              <a:latin typeface="Source Sans Pro" panose="020B0503030403020204" pitchFamily="34" charset="0"/>
            </a:endParaRPr>
          </a:p>
        </p:txBody>
      </p:sp>
      <p:sp>
        <p:nvSpPr>
          <p:cNvPr id="113669" name="Rectangle 4">
            <a:extLst>
              <a:ext uri="{FF2B5EF4-FFF2-40B4-BE49-F238E27FC236}">
                <a16:creationId xmlns:a16="http://schemas.microsoft.com/office/drawing/2014/main" id="{50A94C1C-480E-6E12-A665-FBECC8CF2A42}"/>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 name="Google Shape;350;p3">
            <a:extLst>
              <a:ext uri="{FF2B5EF4-FFF2-40B4-BE49-F238E27FC236}">
                <a16:creationId xmlns:a16="http://schemas.microsoft.com/office/drawing/2014/main" id="{E19B4A88-3EA5-E7DF-C5E5-6DAF8ED8261E}"/>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Actual function parameters</a:t>
            </a:r>
          </a:p>
        </p:txBody>
      </p:sp>
      <p:pic>
        <p:nvPicPr>
          <p:cNvPr id="7" name="Picture 6" descr="A screen shot of a computer code&#10;&#10;Description automatically generated">
            <a:extLst>
              <a:ext uri="{FF2B5EF4-FFF2-40B4-BE49-F238E27FC236}">
                <a16:creationId xmlns:a16="http://schemas.microsoft.com/office/drawing/2014/main" id="{F65C1080-269A-96DF-D655-514DCA9080E2}"/>
              </a:ext>
            </a:extLst>
          </p:cNvPr>
          <p:cNvPicPr>
            <a:picLocks noChangeAspect="1"/>
          </p:cNvPicPr>
          <p:nvPr/>
        </p:nvPicPr>
        <p:blipFill rotWithShape="1">
          <a:blip r:embed="rId3"/>
          <a:srcRect r="-181" b="2583"/>
          <a:stretch/>
        </p:blipFill>
        <p:spPr>
          <a:xfrm>
            <a:off x="1973898" y="3299142"/>
            <a:ext cx="5429546" cy="2588832"/>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AC8286CE-7673-7E71-064E-C51842711550}"/>
              </a:ext>
            </a:extLst>
          </p:cNvPr>
          <p:cNvSpPr txBox="1">
            <a:spLocks noChangeArrowheads="1"/>
          </p:cNvSpPr>
          <p:nvPr/>
        </p:nvSpPr>
        <p:spPr bwMode="auto">
          <a:xfrm>
            <a:off x="450850" y="1412875"/>
            <a:ext cx="8229600" cy="5137335"/>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eaLnBrk="1" hangingPunct="1">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Calibri"/>
              </a:rPr>
              <a:t>User's actions, such as mouse clicks and key presses, are referred to as </a:t>
            </a:r>
            <a:r>
              <a:rPr lang="en-AU" altLang="en-US" i="1">
                <a:latin typeface="Calibri"/>
                <a:ea typeface="ＭＳ Ｐゴシック"/>
                <a:cs typeface="Calibri"/>
              </a:rPr>
              <a:t>events.</a:t>
            </a:r>
          </a:p>
          <a:p>
            <a:pPr marL="340995" eaLnBrk="1" hangingPunct="1">
              <a:spcBef>
                <a:spcPts val="450"/>
              </a:spcBef>
              <a:buSzPct val="100000"/>
              <a:defRPr/>
            </a:pPr>
            <a:endParaRPr lang="en-AU" altLang="en-US">
              <a:latin typeface="Calibri" panose="020F0502020204030204" pitchFamily="34" charset="0"/>
              <a:cs typeface="Calibri" panose="020F0502020204030204" pitchFamily="34" charset="0"/>
            </a:endParaRPr>
          </a:p>
          <a:p>
            <a:pPr eaLnBrk="1" hangingPunct="1">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Calibri"/>
              </a:rPr>
              <a:t>The main task of many JavaScript programs is to respond to events.</a:t>
            </a:r>
          </a:p>
          <a:p>
            <a:pPr marL="340995" eaLnBrk="1" hangingPunct="1">
              <a:spcBef>
                <a:spcPts val="450"/>
              </a:spcBef>
              <a:buSzPct val="100000"/>
              <a:defRPr/>
            </a:pPr>
            <a:endParaRPr lang="en-AU" altLang="en-US">
              <a:latin typeface="Calibri" panose="020F0502020204030204" pitchFamily="34" charset="0"/>
              <a:cs typeface="Calibri" panose="020F0502020204030204" pitchFamily="34" charset="0"/>
            </a:endParaRPr>
          </a:p>
          <a:p>
            <a:pPr eaLnBrk="1" hangingPunct="1">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endParaRPr lang="en-AU" altLang="en-US">
              <a:latin typeface="Calibri"/>
              <a:ea typeface="ＭＳ Ｐゴシック"/>
              <a:cs typeface="Calibri"/>
            </a:endParaRPr>
          </a:p>
          <a:p>
            <a:pPr>
              <a:spcBef>
                <a:spcPts val="450"/>
              </a:spcBef>
              <a:buClr>
                <a:srgbClr val="000000"/>
              </a:buClr>
              <a:buSzPct val="100000"/>
              <a:buFont typeface="Arial" panose="020B0604020202020204" pitchFamily="34" charset="0"/>
              <a:buChar char="•"/>
              <a:defRPr/>
            </a:pPr>
            <a:r>
              <a:rPr lang="en-AU" altLang="en-US">
                <a:latin typeface="Calibri"/>
                <a:ea typeface="ＭＳ Ｐゴシック"/>
                <a:cs typeface="Calibri"/>
              </a:rPr>
              <a:t>For example, a JavaScript program could validate data in a form before it is submitted to a server</a:t>
            </a:r>
            <a:endParaRPr lang="en-AU">
              <a:cs typeface="Arial"/>
            </a:endParaRPr>
          </a:p>
          <a:p>
            <a:pPr lvl="1" eaLnBrk="1" hangingPunct="1">
              <a:spcBef>
                <a:spcPts val="400"/>
              </a:spcBef>
              <a:buClr>
                <a:srgbClr val="000000"/>
              </a:buClr>
              <a:buSzPct val="100000"/>
              <a:buFont typeface="Arial" panose="020B0604020202020204" pitchFamily="34" charset="0"/>
              <a:buChar char="–"/>
              <a:defRPr/>
            </a:pPr>
            <a:r>
              <a:rPr lang="en-AU" altLang="en-US" sz="1600" i="1">
                <a:latin typeface="Calibri"/>
                <a:ea typeface="ＭＳ Ｐゴシック"/>
                <a:cs typeface="Calibri"/>
              </a:rPr>
              <a:t>Caution</a:t>
            </a:r>
            <a:r>
              <a:rPr lang="en-AU" altLang="en-US" sz="1600">
                <a:latin typeface="Calibri"/>
                <a:ea typeface="ＭＳ Ｐゴシック"/>
                <a:cs typeface="Calibri"/>
              </a:rPr>
              <a:t>: It is important that crucial validation be done by the server. It is easy to bypass client-side controls</a:t>
            </a:r>
          </a:p>
          <a:p>
            <a:pPr lvl="1" eaLnBrk="1" hangingPunct="1">
              <a:spcBef>
                <a:spcPts val="400"/>
              </a:spcBef>
              <a:buClr>
                <a:srgbClr val="000000"/>
              </a:buClr>
              <a:buSzPct val="100000"/>
              <a:buFont typeface="Arial" panose="020B0604020202020204" pitchFamily="34" charset="0"/>
              <a:buChar char="–"/>
              <a:defRPr/>
            </a:pPr>
            <a:r>
              <a:rPr lang="en-AU" altLang="en-US" sz="1600">
                <a:latin typeface="Calibri"/>
                <a:ea typeface="ＭＳ Ｐゴシック"/>
                <a:cs typeface="Calibri"/>
              </a:rPr>
              <a:t>For example, a user might create a copy of a web page but remove all the validation code. </a:t>
            </a:r>
            <a:endParaRPr lang="en-AU" altLang="en-US" sz="1600">
              <a:latin typeface="Calibri" panose="020F0502020204030204" pitchFamily="34" charset="0"/>
              <a:cs typeface="Calibri"/>
            </a:endParaRPr>
          </a:p>
        </p:txBody>
      </p:sp>
      <p:sp>
        <p:nvSpPr>
          <p:cNvPr id="60420" name="Rectangle 3">
            <a:extLst>
              <a:ext uri="{FF2B5EF4-FFF2-40B4-BE49-F238E27FC236}">
                <a16:creationId xmlns:a16="http://schemas.microsoft.com/office/drawing/2014/main" id="{3D04AA08-4B59-D828-C2D4-4B85100112C9}"/>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8006D555-1CB2-A356-56DD-C6968BAF6EC5}"/>
              </a:ext>
            </a:extLst>
          </p:cNvPr>
          <p:cNvSpPr/>
          <p:nvPr/>
        </p:nvSpPr>
        <p:spPr>
          <a:xfrm>
            <a:off x="415522" y="304218"/>
            <a:ext cx="4637093"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Event-driven computation</a:t>
            </a:r>
            <a:endParaRPr lang="en-US"/>
          </a:p>
        </p:txBody>
      </p:sp>
      <p:pic>
        <p:nvPicPr>
          <p:cNvPr id="4" name="Screencast from 20-02-24 14_24_46">
            <a:hlinkClick r:id="" action="ppaction://media"/>
            <a:extLst>
              <a:ext uri="{FF2B5EF4-FFF2-40B4-BE49-F238E27FC236}">
                <a16:creationId xmlns:a16="http://schemas.microsoft.com/office/drawing/2014/main" id="{033F5A72-31F9-90CB-492D-4F32F286F5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2552257"/>
            <a:ext cx="7315200" cy="20193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3" name="Text Box 2">
            <a:extLst>
              <a:ext uri="{FF2B5EF4-FFF2-40B4-BE49-F238E27FC236}">
                <a16:creationId xmlns:a16="http://schemas.microsoft.com/office/drawing/2014/main" id="{C75A4BD0-4C68-5D81-8834-94D22C9552A2}"/>
              </a:ext>
            </a:extLst>
          </p:cNvPr>
          <p:cNvSpPr txBox="1">
            <a:spLocks noChangeArrowheads="1"/>
          </p:cNvSpPr>
          <p:nvPr/>
        </p:nvSpPr>
        <p:spPr bwMode="auto">
          <a:xfrm>
            <a:off x="457200" y="1250950"/>
            <a:ext cx="8229600" cy="496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741363" indent="-28257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Clr>
                <a:srgbClr val="000080"/>
              </a:buClr>
              <a:buFont typeface="Arial" panose="020B0604020202020204" pitchFamily="34" charset="0"/>
              <a:buChar char="•"/>
            </a:pPr>
            <a:r>
              <a:rPr lang="en-US" altLang="en-US" dirty="0">
                <a:solidFill>
                  <a:schemeClr val="tx1"/>
                </a:solidFill>
                <a:latin typeface="Arial"/>
                <a:ea typeface="ＭＳ Ｐゴシック"/>
              </a:rPr>
              <a:t>Functions are </a:t>
            </a:r>
            <a:r>
              <a:rPr lang="en-US" dirty="0">
                <a:solidFill>
                  <a:srgbClr val="C00000"/>
                </a:solidFill>
                <a:latin typeface="Arial"/>
                <a:ea typeface="ＭＳ Ｐゴシック"/>
                <a:cs typeface="Arial"/>
              </a:rPr>
              <a:t>first-class </a:t>
            </a:r>
            <a:r>
              <a:rPr lang="en-US" altLang="en-US" dirty="0">
                <a:solidFill>
                  <a:schemeClr val="tx1"/>
                </a:solidFill>
                <a:latin typeface="Arial"/>
                <a:ea typeface="ＭＳ Ｐゴシック"/>
              </a:rPr>
              <a:t>objects</a:t>
            </a:r>
            <a:r>
              <a:rPr lang="en-US" altLang="en-US" dirty="0">
                <a:latin typeface="Arial"/>
                <a:ea typeface="ＭＳ Ｐゴシック"/>
              </a:rPr>
              <a:t> in JavaScript, so accessing a function without appending () will return the function definition instead of calling it.</a:t>
            </a:r>
            <a:endParaRPr 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r>
              <a:rPr lang="en-US" altLang="en-US" dirty="0">
                <a:latin typeface="Arial"/>
                <a:ea typeface="ＭＳ Ｐゴシック"/>
              </a:rPr>
              <a:t>Therefore, functions may be assigned to variables and to object properties:</a:t>
            </a:r>
            <a:endParaRPr 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endParaRPr lang="en-US" altLang="en-US" dirty="0">
              <a:latin typeface="Arial"/>
              <a:ea typeface="ＭＳ Ｐゴシック"/>
            </a:endParaRPr>
          </a:p>
          <a:p>
            <a:pPr marL="340995">
              <a:lnSpc>
                <a:spcPct val="100000"/>
              </a:lnSpc>
              <a:spcBef>
                <a:spcPts val="363"/>
              </a:spcBef>
              <a:buClr>
                <a:srgbClr val="000080"/>
              </a:buClr>
              <a:buFont typeface="Arial" panose="020B0604020202020204" pitchFamily="34" charset="0"/>
              <a:buChar char="•"/>
            </a:pPr>
            <a:r>
              <a:rPr lang="en-US" altLang="en-US" dirty="0">
                <a:latin typeface="Arial"/>
                <a:ea typeface="ＭＳ Ｐゴシック"/>
              </a:rPr>
              <a:t>When cast to a String a function is converted to its definition as text:</a:t>
            </a:r>
          </a:p>
          <a:p>
            <a:pPr marL="458470" lvl="1" indent="0" eaLnBrk="1" hangingPunct="1">
              <a:lnSpc>
                <a:spcPct val="100000"/>
              </a:lnSpc>
              <a:spcBef>
                <a:spcPts val="325"/>
              </a:spcBef>
            </a:pPr>
            <a:endParaRPr lang="en-US" altLang="en-US" i="1" dirty="0">
              <a:latin typeface="Arial"/>
              <a:ea typeface="ＭＳ Ｐゴシック"/>
            </a:endParaRPr>
          </a:p>
        </p:txBody>
      </p:sp>
      <p:sp>
        <p:nvSpPr>
          <p:cNvPr id="107524" name="Text Box 3">
            <a:extLst>
              <a:ext uri="{FF2B5EF4-FFF2-40B4-BE49-F238E27FC236}">
                <a16:creationId xmlns:a16="http://schemas.microsoft.com/office/drawing/2014/main" id="{5F4841CA-C9F8-4D96-75F3-7277784BFD3D}"/>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57F2A086-710F-4E0D-A82F-6C3998DFD3F5}"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40</a:t>
            </a:fld>
            <a:endParaRPr lang="en-AU" altLang="en-US" sz="1200">
              <a:solidFill>
                <a:srgbClr val="FFFFFF"/>
              </a:solidFill>
              <a:latin typeface="Source Sans Pro" panose="020B0503030403020204" pitchFamily="34" charset="0"/>
            </a:endParaRPr>
          </a:p>
        </p:txBody>
      </p:sp>
      <p:sp>
        <p:nvSpPr>
          <p:cNvPr id="107525" name="Rectangle 4">
            <a:extLst>
              <a:ext uri="{FF2B5EF4-FFF2-40B4-BE49-F238E27FC236}">
                <a16:creationId xmlns:a16="http://schemas.microsoft.com/office/drawing/2014/main" id="{E69829A3-D1D9-D797-7BAA-7D0B54FB98DA}"/>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 name="Google Shape;350;p3">
            <a:extLst>
              <a:ext uri="{FF2B5EF4-FFF2-40B4-BE49-F238E27FC236}">
                <a16:creationId xmlns:a16="http://schemas.microsoft.com/office/drawing/2014/main" id="{07DF0D98-D0BF-6BEA-BE46-A501ACC685DB}"/>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Functions are first-class</a:t>
            </a:r>
            <a:endParaRPr lang="en-US" dirty="0"/>
          </a:p>
        </p:txBody>
      </p:sp>
      <p:pic>
        <p:nvPicPr>
          <p:cNvPr id="2" name="Picture 1" descr="A white background with black and red text&#10;&#10;Description automatically generated">
            <a:extLst>
              <a:ext uri="{FF2B5EF4-FFF2-40B4-BE49-F238E27FC236}">
                <a16:creationId xmlns:a16="http://schemas.microsoft.com/office/drawing/2014/main" id="{A600A707-0EBE-418E-CE96-B6F6F0DE009A}"/>
              </a:ext>
            </a:extLst>
          </p:cNvPr>
          <p:cNvPicPr>
            <a:picLocks noChangeAspect="1"/>
          </p:cNvPicPr>
          <p:nvPr/>
        </p:nvPicPr>
        <p:blipFill rotWithShape="1">
          <a:blip r:embed="rId3"/>
          <a:srcRect l="760" r="15957" b="495"/>
          <a:stretch/>
        </p:blipFill>
        <p:spPr>
          <a:xfrm>
            <a:off x="2173846" y="2225988"/>
            <a:ext cx="4649376" cy="1699659"/>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F2F8DBB8-7E81-E831-F60E-BDA1D14DAE7C}"/>
              </a:ext>
            </a:extLst>
          </p:cNvPr>
          <p:cNvPicPr>
            <a:picLocks noChangeAspect="1"/>
          </p:cNvPicPr>
          <p:nvPr/>
        </p:nvPicPr>
        <p:blipFill>
          <a:blip r:embed="rId4"/>
          <a:stretch>
            <a:fillRect/>
          </a:stretch>
        </p:blipFill>
        <p:spPr>
          <a:xfrm>
            <a:off x="716214" y="4615351"/>
            <a:ext cx="7966661" cy="189515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B0816529-7438-8727-49C9-07EBC5D67053}"/>
              </a:ext>
            </a:extLst>
          </p:cNvPr>
          <p:cNvSpPr txBox="1">
            <a:spLocks noChangeArrowheads="1"/>
          </p:cNvSpPr>
          <p:nvPr/>
        </p:nvSpPr>
        <p:spPr bwMode="auto">
          <a:xfrm>
            <a:off x="554038" y="1368425"/>
            <a:ext cx="8229600" cy="387826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488"/>
              </a:spcBef>
              <a:buClr>
                <a:srgbClr val="000000"/>
              </a:buClr>
              <a:buSzPct val="100000"/>
              <a:buFont typeface="Arial" panose="020B0604020202020204" pitchFamily="34" charset="0"/>
              <a:buChar char="•"/>
              <a:defRPr/>
            </a:pPr>
            <a:r>
              <a:rPr lang="en-US" altLang="en-US" dirty="0">
                <a:latin typeface="Calibri"/>
                <a:ea typeface="ＭＳ Ｐゴシック"/>
              </a:rPr>
              <a:t>You can also write </a:t>
            </a:r>
            <a:r>
              <a:rPr lang="en-US" dirty="0">
                <a:solidFill>
                  <a:srgbClr val="C00000"/>
                </a:solidFill>
                <a:latin typeface="Arial"/>
                <a:ea typeface="ＭＳ Ｐゴシック"/>
                <a:cs typeface="Arial"/>
              </a:rPr>
              <a:t>anonymous functions</a:t>
            </a:r>
            <a:r>
              <a:rPr lang="en-US" altLang="en-US" dirty="0">
                <a:latin typeface="Calibri"/>
                <a:ea typeface="ＭＳ Ｐゴシック"/>
              </a:rPr>
              <a:t> (i.e. functions without a name).</a:t>
            </a:r>
            <a:endParaRPr lang="en-US" dirty="0">
              <a:latin typeface="Calibri"/>
            </a:endParaRPr>
          </a:p>
          <a:p>
            <a:pPr marL="340995">
              <a:spcBef>
                <a:spcPts val="488"/>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a:spcBef>
                <a:spcPts val="488"/>
              </a:spcBef>
              <a:buClr>
                <a:srgbClr val="000000"/>
              </a:buClr>
              <a:buSzPct val="100000"/>
              <a:buFont typeface="Arial" panose="020B0604020202020204" pitchFamily="34" charset="0"/>
              <a:buChar char="•"/>
              <a:defRPr/>
            </a:pPr>
            <a:r>
              <a:rPr lang="en-US" altLang="en-US" dirty="0">
                <a:latin typeface="Calibri"/>
                <a:ea typeface="ＭＳ Ｐゴシック"/>
                <a:cs typeface="Arial"/>
              </a:rPr>
              <a:t>For example, consider the </a:t>
            </a:r>
            <a:r>
              <a:rPr lang="en-US" altLang="en-US" dirty="0">
                <a:solidFill>
                  <a:srgbClr val="C00000"/>
                </a:solidFill>
                <a:latin typeface="Courier New"/>
                <a:ea typeface="ＭＳ Ｐゴシック"/>
                <a:cs typeface="Arial"/>
              </a:rPr>
              <a:t>sort</a:t>
            </a:r>
            <a:r>
              <a:rPr lang="en-US" altLang="en-US" dirty="0">
                <a:latin typeface="Calibri"/>
                <a:ea typeface="ＭＳ Ｐゴシック"/>
                <a:cs typeface="Arial"/>
              </a:rPr>
              <a:t> function on arrays, which accepts a parameter </a:t>
            </a:r>
            <a:r>
              <a:rPr lang="en-US" dirty="0">
                <a:latin typeface="Calibri"/>
                <a:ea typeface="ＭＳ Ｐゴシック"/>
                <a:cs typeface="Arial"/>
              </a:rPr>
              <a:t>to specify the order in which to sort the elements. The parameter is a function that takes two parameters and returns: </a:t>
            </a:r>
            <a:endParaRPr lang="en-US" dirty="0">
              <a:latin typeface="Calibri"/>
            </a:endParaRPr>
          </a:p>
          <a:p>
            <a:pPr lvl="1">
              <a:buClr>
                <a:srgbClr val="000000"/>
              </a:buClr>
              <a:buSzPct val="100000"/>
              <a:buFont typeface="Arial,Sans-Serif" panose="020B0604020202020204" pitchFamily="34" charset="0"/>
              <a:buChar char="–"/>
              <a:defRPr/>
            </a:pPr>
            <a:r>
              <a:rPr lang="en-US" dirty="0">
                <a:latin typeface="Calibri"/>
                <a:ea typeface="ＭＳ Ｐゴシック"/>
                <a:cs typeface="Arial"/>
              </a:rPr>
              <a:t>a negative value if the first parameter comes before the second </a:t>
            </a:r>
            <a:endParaRPr lang="en-US">
              <a:latin typeface="Calibri"/>
            </a:endParaRPr>
          </a:p>
          <a:p>
            <a:pPr lvl="1">
              <a:buClr>
                <a:srgbClr val="000000"/>
              </a:buClr>
              <a:buSzPct val="100000"/>
              <a:buFont typeface="Arial,Sans-Serif" panose="020B0604020202020204" pitchFamily="34" charset="0"/>
              <a:buChar char="–"/>
              <a:defRPr/>
            </a:pPr>
            <a:r>
              <a:rPr lang="en-US" dirty="0">
                <a:latin typeface="Calibri"/>
                <a:ea typeface="ＭＳ Ｐゴシック"/>
                <a:cs typeface="Arial"/>
              </a:rPr>
              <a:t>a positive value if the first parameter comes after the second </a:t>
            </a:r>
            <a:endParaRPr lang="en-US" dirty="0">
              <a:latin typeface="Calibri"/>
            </a:endParaRPr>
          </a:p>
          <a:p>
            <a:pPr lvl="1">
              <a:buClr>
                <a:srgbClr val="000000"/>
              </a:buClr>
              <a:buSzPct val="100000"/>
              <a:buFont typeface="Arial,Sans-Serif" panose="020B0604020202020204" pitchFamily="34" charset="0"/>
              <a:buChar char="–"/>
              <a:defRPr/>
            </a:pPr>
            <a:r>
              <a:rPr lang="en-US" dirty="0">
                <a:latin typeface="Calibri"/>
                <a:ea typeface="ＭＳ Ｐゴシック"/>
                <a:cs typeface="Arial"/>
              </a:rPr>
              <a:t>0 if the first parameter and the second parameter are equivalent </a:t>
            </a:r>
            <a:endParaRPr lang="en-US" dirty="0">
              <a:latin typeface="Calibri"/>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lvl="1" indent="-285750">
              <a:buClr>
                <a:srgbClr val="000000"/>
              </a:buClr>
              <a:buSzPct val="100000"/>
              <a:buFont typeface="Arial,Sans-Serif" panose="020B0604020202020204" pitchFamily="34" charset="0"/>
              <a:buChar char="–"/>
              <a:defRPr/>
            </a:pPr>
            <a:endParaRPr lang="en-US" dirty="0">
              <a:latin typeface="Calibri"/>
              <a:ea typeface="ＭＳ Ｐゴシック"/>
              <a:cs typeface="Arial"/>
            </a:endParaRPr>
          </a:p>
          <a:p>
            <a:pPr marL="340995" indent="-285750">
              <a:buClr>
                <a:srgbClr val="000000"/>
              </a:buClr>
              <a:buSzPct val="100000"/>
              <a:buFont typeface="Arial" panose="020B0604020202020204" pitchFamily="34" charset="0"/>
              <a:buChar char="•"/>
              <a:defRPr/>
            </a:pPr>
            <a:r>
              <a:rPr lang="en-US" dirty="0">
                <a:latin typeface="Calibri"/>
                <a:ea typeface="ＭＳ Ｐゴシック"/>
                <a:cs typeface="Arial"/>
              </a:rPr>
              <a:t>Anonymous functions can be written more concisely using </a:t>
            </a:r>
            <a:r>
              <a:rPr lang="en-US" dirty="0">
                <a:solidFill>
                  <a:srgbClr val="C00000"/>
                </a:solidFill>
                <a:latin typeface="Courier New"/>
                <a:ea typeface="ＭＳ Ｐゴシック"/>
                <a:cs typeface="Arial"/>
              </a:rPr>
              <a:t>(...)=&gt;</a:t>
            </a:r>
            <a:r>
              <a:rPr lang="en-US" dirty="0">
                <a:latin typeface="Calibri"/>
                <a:ea typeface="ＭＳ Ｐゴシック"/>
                <a:cs typeface="Arial"/>
              </a:rPr>
              <a:t> syntax, e.g.</a:t>
            </a:r>
            <a:endParaRPr lang="en-US" dirty="0">
              <a:latin typeface="Calibri"/>
              <a:cs typeface="Arial"/>
            </a:endParaRPr>
          </a:p>
          <a:p>
            <a:pPr marL="340995">
              <a:spcBef>
                <a:spcPts val="488"/>
              </a:spcBef>
              <a:buClr>
                <a:srgbClr val="000000"/>
              </a:buClr>
              <a:buSzPct val="100000"/>
              <a:buFont typeface="Arial" panose="020B0604020202020204" pitchFamily="34" charset="0"/>
              <a:buChar char="•"/>
              <a:defRPr/>
            </a:pPr>
            <a:endParaRPr lang="en-US" dirty="0"/>
          </a:p>
        </p:txBody>
      </p:sp>
      <p:sp>
        <p:nvSpPr>
          <p:cNvPr id="5" name="Google Shape;350;p3">
            <a:extLst>
              <a:ext uri="{FF2B5EF4-FFF2-40B4-BE49-F238E27FC236}">
                <a16:creationId xmlns:a16="http://schemas.microsoft.com/office/drawing/2014/main" id="{D939E561-B0B6-6871-0947-39E3A7C3EF83}"/>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Anonymous functions</a:t>
            </a:r>
            <a:endParaRPr lang="en-US"/>
          </a:p>
        </p:txBody>
      </p:sp>
      <p:pic>
        <p:nvPicPr>
          <p:cNvPr id="3" name="Picture 2" descr="A white background with text and numbers&#10;&#10;Description automatically generated">
            <a:extLst>
              <a:ext uri="{FF2B5EF4-FFF2-40B4-BE49-F238E27FC236}">
                <a16:creationId xmlns:a16="http://schemas.microsoft.com/office/drawing/2014/main" id="{36F81A20-FA42-8909-51DD-E5FF770EE56D}"/>
              </a:ext>
            </a:extLst>
          </p:cNvPr>
          <p:cNvPicPr>
            <a:picLocks noChangeAspect="1"/>
          </p:cNvPicPr>
          <p:nvPr/>
        </p:nvPicPr>
        <p:blipFill rotWithShape="1">
          <a:blip r:embed="rId3"/>
          <a:srcRect r="-191" b="1099"/>
          <a:stretch/>
        </p:blipFill>
        <p:spPr>
          <a:xfrm>
            <a:off x="2230670" y="3779666"/>
            <a:ext cx="4633617" cy="1594422"/>
          </a:xfrm>
          <a:prstGeom prst="rect">
            <a:avLst/>
          </a:prstGeom>
        </p:spPr>
      </p:pic>
      <p:pic>
        <p:nvPicPr>
          <p:cNvPr id="4" name="Picture 3">
            <a:extLst>
              <a:ext uri="{FF2B5EF4-FFF2-40B4-BE49-F238E27FC236}">
                <a16:creationId xmlns:a16="http://schemas.microsoft.com/office/drawing/2014/main" id="{2F3C14A8-7FF9-4807-8442-C970AD0CC9F3}"/>
              </a:ext>
            </a:extLst>
          </p:cNvPr>
          <p:cNvPicPr>
            <a:picLocks noChangeAspect="1"/>
          </p:cNvPicPr>
          <p:nvPr/>
        </p:nvPicPr>
        <p:blipFill rotWithShape="1">
          <a:blip r:embed="rId4"/>
          <a:srcRect r="436" b="9375"/>
          <a:stretch/>
        </p:blipFill>
        <p:spPr>
          <a:xfrm>
            <a:off x="2294666" y="6028771"/>
            <a:ext cx="3975852" cy="25542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B0816529-7438-8727-49C9-07EBC5D67053}"/>
              </a:ext>
            </a:extLst>
          </p:cNvPr>
          <p:cNvSpPr txBox="1">
            <a:spLocks noChangeArrowheads="1"/>
          </p:cNvSpPr>
          <p:nvPr/>
        </p:nvSpPr>
        <p:spPr bwMode="auto">
          <a:xfrm>
            <a:off x="554038" y="1459865"/>
            <a:ext cx="8229600" cy="387826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488"/>
              </a:spcBef>
              <a:buClr>
                <a:srgbClr val="000000"/>
              </a:buClr>
              <a:buSzPct val="100000"/>
              <a:buFont typeface="Arial" panose="020B0604020202020204" pitchFamily="34" charset="0"/>
              <a:buChar char="•"/>
              <a:defRPr/>
            </a:pPr>
            <a:r>
              <a:rPr lang="en-US" altLang="en-US">
                <a:latin typeface="Calibri"/>
                <a:ea typeface="ＭＳ Ｐゴシック"/>
              </a:rPr>
              <a:t>Like any other languages, you can write recursive functions in JavaScript. </a:t>
            </a:r>
            <a:endParaRPr lang="en-US">
              <a:latin typeface="Calibri"/>
            </a:endParaRPr>
          </a:p>
          <a:p>
            <a:pPr marL="340995">
              <a:spcBef>
                <a:spcPts val="488"/>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spcBef>
                <a:spcPts val="488"/>
              </a:spcBef>
              <a:buClr>
                <a:srgbClr val="000000"/>
              </a:buClr>
              <a:buSzPct val="100000"/>
              <a:buFont typeface="Arial" panose="020B0604020202020204" pitchFamily="34" charset="0"/>
              <a:buChar char="•"/>
              <a:defRPr/>
            </a:pPr>
            <a:r>
              <a:rPr lang="en-US" altLang="en-US">
                <a:latin typeface="Calibri"/>
                <a:ea typeface="ＭＳ Ｐゴシック"/>
              </a:rPr>
              <a:t>However, this creates a problem if the function is anonymous. How would you call a function without its name? The solution is using </a:t>
            </a:r>
            <a:r>
              <a:rPr lang="en-US" altLang="en-US" i="1">
                <a:latin typeface="Calibri"/>
                <a:ea typeface="ＭＳ Ｐゴシック"/>
              </a:rPr>
              <a:t>named anonymous functions:</a:t>
            </a:r>
            <a:endParaRPr lang="en-US" altLang="en-US">
              <a:latin typeface="Calibri"/>
            </a:endParaRPr>
          </a:p>
          <a:p>
            <a:pPr marL="1143000" indent="-225425" eaLnBrk="1" hangingPunct="1">
              <a:spcBef>
                <a:spcPts val="338"/>
              </a:spcBef>
              <a:buSzPct val="100000"/>
              <a:defRPr/>
            </a:pPr>
            <a:endParaRPr lang="en-US" altLang="en-US">
              <a:latin typeface="Calibri"/>
              <a:ea typeface="ＭＳ Ｐゴシック"/>
            </a:endParaRPr>
          </a:p>
        </p:txBody>
      </p:sp>
      <p:sp>
        <p:nvSpPr>
          <p:cNvPr id="119812" name="Rectangle 3">
            <a:extLst>
              <a:ext uri="{FF2B5EF4-FFF2-40B4-BE49-F238E27FC236}">
                <a16:creationId xmlns:a16="http://schemas.microsoft.com/office/drawing/2014/main" id="{CF6BE94E-8855-F740-1E4D-34033E3302A9}"/>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 name="Google Shape;350;p3">
            <a:extLst>
              <a:ext uri="{FF2B5EF4-FFF2-40B4-BE49-F238E27FC236}">
                <a16:creationId xmlns:a16="http://schemas.microsoft.com/office/drawing/2014/main" id="{D939E561-B0B6-6871-0947-39E3A7C3EF83}"/>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Recursive functions</a:t>
            </a:r>
            <a:endParaRPr lang="en-US"/>
          </a:p>
        </p:txBody>
      </p:sp>
      <p:pic>
        <p:nvPicPr>
          <p:cNvPr id="2" name="Picture 1">
            <a:extLst>
              <a:ext uri="{FF2B5EF4-FFF2-40B4-BE49-F238E27FC236}">
                <a16:creationId xmlns:a16="http://schemas.microsoft.com/office/drawing/2014/main" id="{0BC7271A-C5A5-26AE-CE08-5712BC1DAB96}"/>
              </a:ext>
            </a:extLst>
          </p:cNvPr>
          <p:cNvPicPr>
            <a:picLocks noChangeAspect="1"/>
          </p:cNvPicPr>
          <p:nvPr/>
        </p:nvPicPr>
        <p:blipFill rotWithShape="1">
          <a:blip r:embed="rId3"/>
          <a:srcRect b="2410"/>
          <a:stretch/>
        </p:blipFill>
        <p:spPr>
          <a:xfrm>
            <a:off x="1605280" y="3079115"/>
            <a:ext cx="5791200" cy="1654599"/>
          </a:xfrm>
          <a:prstGeom prst="rect">
            <a:avLst/>
          </a:prstGeom>
        </p:spPr>
      </p:pic>
    </p:spTree>
    <p:extLst>
      <p:ext uri="{BB962C8B-B14F-4D97-AF65-F5344CB8AC3E}">
        <p14:creationId xmlns:p14="http://schemas.microsoft.com/office/powerpoint/2010/main" val="6899728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298058" y="3165383"/>
            <a:ext cx="6543757" cy="1951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a:solidFill>
                  <a:schemeClr val="tx1"/>
                </a:solidFill>
                <a:latin typeface="Calibri"/>
              </a:rPr>
              <a:t>Objects</a:t>
            </a:r>
            <a:endParaRPr lang="en-US"/>
          </a:p>
        </p:txBody>
      </p:sp>
    </p:spTree>
    <p:extLst>
      <p:ext uri="{BB962C8B-B14F-4D97-AF65-F5344CB8AC3E}">
        <p14:creationId xmlns:p14="http://schemas.microsoft.com/office/powerpoint/2010/main" val="2289909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60" name="Rectangle 3">
            <a:extLst>
              <a:ext uri="{FF2B5EF4-FFF2-40B4-BE49-F238E27FC236}">
                <a16:creationId xmlns:a16="http://schemas.microsoft.com/office/drawing/2014/main" id="{7143FCEE-03B0-4A6D-8909-EEA1DCC7B2EC}"/>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AF7D9289-3019-DDCA-26AF-A9FA58495E59}"/>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Objects are name-value pairs</a:t>
            </a:r>
            <a:endParaRPr lang="en-US"/>
          </a:p>
        </p:txBody>
      </p:sp>
      <p:sp>
        <p:nvSpPr>
          <p:cNvPr id="6" name="TextBox 5">
            <a:extLst>
              <a:ext uri="{FF2B5EF4-FFF2-40B4-BE49-F238E27FC236}">
                <a16:creationId xmlns:a16="http://schemas.microsoft.com/office/drawing/2014/main" id="{6FC36CA1-73F2-D0AF-E5D2-94CCC6ECD15F}"/>
              </a:ext>
            </a:extLst>
          </p:cNvPr>
          <p:cNvSpPr txBox="1"/>
          <p:nvPr/>
        </p:nvSpPr>
        <p:spPr>
          <a:xfrm>
            <a:off x="502331" y="1395146"/>
            <a:ext cx="835518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buFont typeface="Arial,Sans-Serif"/>
              <a:buChar char="•"/>
            </a:pPr>
            <a:r>
              <a:rPr lang="en-US" dirty="0">
                <a:solidFill>
                  <a:schemeClr val="tx1"/>
                </a:solidFill>
                <a:latin typeface="Calibri"/>
                <a:ea typeface="ＭＳ Ｐゴシック"/>
                <a:cs typeface="Arial"/>
              </a:rPr>
              <a:t>JavaScript objects are essentially collections of name-value pairs where:​</a:t>
            </a:r>
          </a:p>
          <a:p>
            <a:pPr marL="685800" lvl="3">
              <a:buFont typeface="Arial,Sans-Serif"/>
              <a:buChar char="•"/>
            </a:pPr>
            <a:r>
              <a:rPr lang="en-US" dirty="0">
                <a:solidFill>
                  <a:schemeClr val="tx1"/>
                </a:solidFill>
                <a:latin typeface="Calibri"/>
                <a:ea typeface="ＭＳ Ｐゴシック"/>
                <a:cs typeface="Arial"/>
              </a:rPr>
              <a:t>the names are JavaScript strings​</a:t>
            </a:r>
          </a:p>
          <a:p>
            <a:pPr marL="685800" lvl="3">
              <a:buFont typeface="Arial,Sans-Serif"/>
              <a:buChar char="•"/>
            </a:pPr>
            <a:r>
              <a:rPr lang="en-US" dirty="0">
                <a:solidFill>
                  <a:schemeClr val="tx1"/>
                </a:solidFill>
                <a:latin typeface="Calibri"/>
                <a:ea typeface="ＭＳ Ｐゴシック"/>
                <a:cs typeface="Arial"/>
              </a:rPr>
              <a:t>the values can be any JavaScript value – including more objects. ​</a:t>
            </a:r>
            <a:endParaRPr lang="en-US" dirty="0">
              <a:solidFill>
                <a:schemeClr val="tx1"/>
              </a:solidFill>
            </a:endParaRPr>
          </a:p>
          <a:p>
            <a:pPr marL="914400" lvl="2" indent="0"/>
            <a:endParaRPr lang="en-US" dirty="0">
              <a:solidFill>
                <a:schemeClr val="tx1"/>
              </a:solidFill>
              <a:latin typeface="Calibri"/>
              <a:ea typeface="ＭＳ Ｐゴシック"/>
              <a:cs typeface="Arial"/>
            </a:endParaRPr>
          </a:p>
          <a:p>
            <a:pPr marL="228600" lvl="1" indent="-228600">
              <a:buFont typeface="Arial,Sans-Serif"/>
              <a:buChar char="•"/>
            </a:pPr>
            <a:r>
              <a:rPr lang="en-US" dirty="0">
                <a:solidFill>
                  <a:schemeClr val="tx1"/>
                </a:solidFill>
                <a:latin typeface="Calibri"/>
                <a:ea typeface="ＭＳ Ｐゴシック"/>
                <a:cs typeface="Arial"/>
              </a:rPr>
              <a:t> Similar to:​</a:t>
            </a:r>
          </a:p>
          <a:p>
            <a:pPr marL="1200150" lvl="2" indent="-285750">
              <a:buFont typeface="Arial,Sans-Serif"/>
              <a:buChar char="•"/>
            </a:pPr>
            <a:r>
              <a:rPr lang="en-US" dirty="0">
                <a:solidFill>
                  <a:schemeClr val="tx1"/>
                </a:solidFill>
                <a:latin typeface="Courier New"/>
                <a:ea typeface="ＭＳ Ｐゴシック"/>
                <a:cs typeface="Arial"/>
              </a:rPr>
              <a:t>HashMap&lt;String, Object&gt;</a:t>
            </a:r>
            <a:r>
              <a:rPr lang="en-US" dirty="0">
                <a:solidFill>
                  <a:schemeClr val="tx1"/>
                </a:solidFill>
                <a:latin typeface="Calibri"/>
                <a:ea typeface="ＭＳ Ｐゴシック"/>
                <a:cs typeface="Arial"/>
              </a:rPr>
              <a:t> in Java. ​</a:t>
            </a:r>
          </a:p>
          <a:p>
            <a:pPr marL="1200150" lvl="2" indent="-285750">
              <a:buFont typeface="Arial,Sans-Serif"/>
              <a:buChar char="•"/>
            </a:pPr>
            <a:r>
              <a:rPr lang="en-US" dirty="0" err="1">
                <a:solidFill>
                  <a:schemeClr val="tx1"/>
                </a:solidFill>
                <a:latin typeface="Courier New"/>
                <a:ea typeface="ＭＳ Ｐゴシック"/>
                <a:cs typeface="Arial"/>
              </a:rPr>
              <a:t>Dict</a:t>
            </a:r>
            <a:r>
              <a:rPr lang="en-US" dirty="0">
                <a:solidFill>
                  <a:schemeClr val="tx1"/>
                </a:solidFill>
                <a:latin typeface="Calibri"/>
                <a:ea typeface="ＭＳ Ｐゴシック"/>
                <a:cs typeface="Arial"/>
              </a:rPr>
              <a:t> in Python​</a:t>
            </a: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r>
              <a:rPr lang="en-US" dirty="0">
                <a:solidFill>
                  <a:schemeClr val="tx1"/>
                </a:solidFill>
                <a:latin typeface="Calibri"/>
                <a:ea typeface="ＭＳ Ｐゴシック"/>
                <a:cs typeface="Arial"/>
              </a:rPr>
              <a:t>Quickest way to create a new object is with { … } notation:</a:t>
            </a: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endParaRPr lang="en-US" dirty="0">
              <a:solidFill>
                <a:schemeClr val="tx1"/>
              </a:solidFill>
              <a:latin typeface="Calibri"/>
              <a:ea typeface="ＭＳ Ｐゴシック"/>
              <a:cs typeface="Arial"/>
            </a:endParaRPr>
          </a:p>
          <a:p>
            <a:pPr marL="228600" lvl="1" indent="-228600">
              <a:buFont typeface="Arial,Sans-Serif"/>
              <a:buChar char="•"/>
            </a:pPr>
            <a:endParaRPr lang="en-US" dirty="0">
              <a:solidFill>
                <a:schemeClr val="tx1"/>
              </a:solidFill>
              <a:latin typeface="Calibri"/>
              <a:ea typeface="ＭＳ Ｐゴシック"/>
              <a:cs typeface="Arial"/>
            </a:endParaRPr>
          </a:p>
          <a:p>
            <a:pPr marL="0" lvl="1" indent="0"/>
            <a:endParaRPr lang="en-US" dirty="0">
              <a:solidFill>
                <a:schemeClr val="tx1"/>
              </a:solidFill>
              <a:latin typeface="Calibri"/>
              <a:ea typeface="ＭＳ Ｐゴシック"/>
              <a:cs typeface="Arial"/>
            </a:endParaRPr>
          </a:p>
          <a:p>
            <a:pPr marL="228600" lvl="1" indent="-228600">
              <a:buFont typeface="Arial,Sans-Serif"/>
              <a:buChar char="•"/>
            </a:pPr>
            <a:r>
              <a:rPr lang="en-US" dirty="0">
                <a:solidFill>
                  <a:schemeClr val="tx1"/>
                </a:solidFill>
                <a:latin typeface="Calibri"/>
                <a:ea typeface="ＭＳ Ｐゴシック"/>
                <a:cs typeface="Arial"/>
              </a:rPr>
              <a:t>If a variable is not a primitive (</a:t>
            </a:r>
            <a:r>
              <a:rPr lang="en-US" dirty="0">
                <a:solidFill>
                  <a:schemeClr val="tx1"/>
                </a:solidFill>
                <a:latin typeface="Courier New"/>
                <a:ea typeface="ＭＳ Ｐゴシック"/>
                <a:cs typeface="Arial"/>
              </a:rPr>
              <a:t>undefined</a:t>
            </a:r>
            <a:r>
              <a:rPr lang="en-US" dirty="0">
                <a:solidFill>
                  <a:schemeClr val="tx1"/>
                </a:solidFill>
                <a:latin typeface="Calibri"/>
                <a:ea typeface="ＭＳ Ｐゴシック"/>
                <a:cs typeface="Arial"/>
              </a:rPr>
              <a:t>, </a:t>
            </a:r>
            <a:r>
              <a:rPr lang="en-US" dirty="0">
                <a:solidFill>
                  <a:schemeClr val="tx1"/>
                </a:solidFill>
                <a:latin typeface="Courier New"/>
                <a:ea typeface="ＭＳ Ｐゴシック"/>
                <a:cs typeface="Arial"/>
              </a:rPr>
              <a:t>null</a:t>
            </a:r>
            <a:r>
              <a:rPr lang="en-US" dirty="0">
                <a:solidFill>
                  <a:schemeClr val="tx1"/>
                </a:solidFill>
                <a:latin typeface="Calibri"/>
                <a:ea typeface="ＭＳ Ｐゴシック"/>
                <a:cs typeface="Arial"/>
              </a:rPr>
              <a:t>, </a:t>
            </a:r>
            <a:r>
              <a:rPr lang="en-US" dirty="0">
                <a:solidFill>
                  <a:schemeClr val="tx1"/>
                </a:solidFill>
                <a:latin typeface="Courier New"/>
                <a:ea typeface="ＭＳ Ｐゴシック"/>
                <a:cs typeface="Arial"/>
              </a:rPr>
              <a:t>Boolean</a:t>
            </a:r>
            <a:r>
              <a:rPr lang="en-US" dirty="0">
                <a:solidFill>
                  <a:schemeClr val="tx1"/>
                </a:solidFill>
                <a:latin typeface="Calibri"/>
                <a:ea typeface="ＭＳ Ｐゴシック"/>
                <a:cs typeface="Arial"/>
              </a:rPr>
              <a:t>, </a:t>
            </a:r>
            <a:r>
              <a:rPr lang="en-US" dirty="0">
                <a:solidFill>
                  <a:schemeClr val="tx1"/>
                </a:solidFill>
                <a:latin typeface="Courier New"/>
                <a:ea typeface="ＭＳ Ｐゴシック"/>
                <a:cs typeface="Arial"/>
              </a:rPr>
              <a:t>Number</a:t>
            </a:r>
            <a:r>
              <a:rPr lang="en-US" dirty="0">
                <a:solidFill>
                  <a:schemeClr val="tx1"/>
                </a:solidFill>
                <a:latin typeface="Calibri"/>
                <a:ea typeface="ＭＳ Ｐゴシック"/>
                <a:cs typeface="Arial"/>
              </a:rPr>
              <a:t>, </a:t>
            </a:r>
            <a:r>
              <a:rPr lang="en-US" dirty="0">
                <a:solidFill>
                  <a:schemeClr val="tx1"/>
                </a:solidFill>
                <a:latin typeface="Courier New"/>
                <a:ea typeface="ＭＳ Ｐゴシック"/>
                <a:cs typeface="Arial"/>
              </a:rPr>
              <a:t>String</a:t>
            </a:r>
            <a:r>
              <a:rPr lang="en-US" dirty="0">
                <a:solidFill>
                  <a:schemeClr val="tx1"/>
                </a:solidFill>
                <a:latin typeface="Calibri"/>
                <a:ea typeface="ＭＳ Ｐゴシック"/>
                <a:cs typeface="Arial"/>
              </a:rPr>
              <a:t>), it's an object. (i.e. arrays and functions are also just objects).</a:t>
            </a:r>
          </a:p>
        </p:txBody>
      </p:sp>
      <p:pic>
        <p:nvPicPr>
          <p:cNvPr id="8" name="Picture 7" descr="A white background with black text&#10;&#10;Description automatically generated">
            <a:extLst>
              <a:ext uri="{FF2B5EF4-FFF2-40B4-BE49-F238E27FC236}">
                <a16:creationId xmlns:a16="http://schemas.microsoft.com/office/drawing/2014/main" id="{963EAA6D-A995-AAF9-86C9-C17E84A8AA6A}"/>
              </a:ext>
            </a:extLst>
          </p:cNvPr>
          <p:cNvPicPr>
            <a:picLocks noChangeAspect="1"/>
          </p:cNvPicPr>
          <p:nvPr/>
        </p:nvPicPr>
        <p:blipFill rotWithShape="1">
          <a:blip r:embed="rId3"/>
          <a:srcRect r="982" b="2247"/>
          <a:stretch/>
        </p:blipFill>
        <p:spPr>
          <a:xfrm>
            <a:off x="1576387" y="4019325"/>
            <a:ext cx="5932397" cy="1703906"/>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7" name="Text Box 2">
            <a:extLst>
              <a:ext uri="{FF2B5EF4-FFF2-40B4-BE49-F238E27FC236}">
                <a16:creationId xmlns:a16="http://schemas.microsoft.com/office/drawing/2014/main" id="{F0E35148-368E-71C7-87E7-12F9076DD72F}"/>
              </a:ext>
            </a:extLst>
          </p:cNvPr>
          <p:cNvSpPr txBox="1">
            <a:spLocks noChangeArrowheads="1"/>
          </p:cNvSpPr>
          <p:nvPr/>
        </p:nvSpPr>
        <p:spPr bwMode="auto">
          <a:xfrm>
            <a:off x="418675" y="1429900"/>
            <a:ext cx="8462875" cy="4840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741363" indent="-28257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488"/>
              </a:spcBef>
              <a:buFont typeface="Arial" panose="020B0604020202020204" pitchFamily="34" charset="0"/>
              <a:buChar char="•"/>
            </a:pPr>
            <a:r>
              <a:rPr lang="en-US" altLang="en-US" dirty="0">
                <a:latin typeface="Calibri"/>
                <a:ea typeface="ＭＳ Ｐゴシック"/>
              </a:rPr>
              <a:t>Previously we've seen an object’s properties can be accessed using the dot operator: </a:t>
            </a:r>
            <a:endParaRPr lang="en-US" dirty="0">
              <a:latin typeface="Calibri"/>
            </a:endParaRPr>
          </a:p>
          <a:p>
            <a:pPr marL="741045" lvl="1" eaLnBrk="1" hangingPunct="1">
              <a:lnSpc>
                <a:spcPct val="100000"/>
              </a:lnSpc>
              <a:spcBef>
                <a:spcPts val="425"/>
              </a:spcBef>
              <a:buFont typeface="Arial" panose="020B0604020202020204" pitchFamily="34" charset="0"/>
              <a:buChar char="–"/>
            </a:pPr>
            <a:endParaRPr lang="en-US" altLang="en-US" sz="1800" dirty="0">
              <a:latin typeface="Calibri"/>
              <a:ea typeface="ＭＳ Ｐゴシック"/>
            </a:endParaRPr>
          </a:p>
          <a:p>
            <a:pPr marL="741045" lvl="1">
              <a:lnSpc>
                <a:spcPct val="100000"/>
              </a:lnSpc>
              <a:spcBef>
                <a:spcPts val="425"/>
              </a:spcBef>
              <a:buFont typeface="Arial" panose="020B0604020202020204" pitchFamily="34" charset="0"/>
              <a:buChar char="–"/>
            </a:pPr>
            <a:endParaRPr lang="en-US" altLang="en-US">
              <a:latin typeface="Calibri"/>
              <a:ea typeface="ＭＳ Ｐゴシック"/>
            </a:endParaRPr>
          </a:p>
          <a:p>
            <a:pPr marL="340995" eaLnBrk="1" hangingPunct="1">
              <a:lnSpc>
                <a:spcPct val="100000"/>
              </a:lnSpc>
              <a:spcBef>
                <a:spcPts val="425"/>
              </a:spcBef>
              <a:buFont typeface="Arial" panose="020B0604020202020204" pitchFamily="34" charset="0"/>
              <a:buChar char="•"/>
            </a:pPr>
            <a:r>
              <a:rPr lang="en-US" altLang="en-US" dirty="0">
                <a:latin typeface="Calibri"/>
                <a:ea typeface="ＭＳ Ｐゴシック"/>
              </a:rPr>
              <a:t>However, they can also be accessed using array-like notation: </a:t>
            </a:r>
            <a:endParaRPr lang="en-US" altLang="en-US" dirty="0">
              <a:latin typeface="Calibri"/>
            </a:endParaRPr>
          </a:p>
          <a:p>
            <a:pPr marL="458470" lvl="1" indent="0" eaLnBrk="1" hangingPunct="1">
              <a:lnSpc>
                <a:spcPct val="100000"/>
              </a:lnSpc>
              <a:spcBef>
                <a:spcPts val="425"/>
              </a:spcBef>
            </a:pPr>
            <a:endParaRPr lang="en-US" altLang="en-US" sz="1800" dirty="0">
              <a:latin typeface="Calibri"/>
              <a:ea typeface="ＭＳ Ｐゴシック"/>
            </a:endParaRPr>
          </a:p>
          <a:p>
            <a:pPr marL="741045" lvl="1">
              <a:lnSpc>
                <a:spcPct val="100000"/>
              </a:lnSpc>
              <a:spcBef>
                <a:spcPts val="425"/>
              </a:spcBef>
              <a:buFont typeface="Arial" panose="020B0604020202020204" pitchFamily="34" charset="0"/>
              <a:buChar char="–"/>
            </a:pPr>
            <a:endParaRPr lang="en-US" altLang="en-US">
              <a:latin typeface="Calibri"/>
              <a:ea typeface="ＭＳ Ｐゴシック"/>
            </a:endParaRPr>
          </a:p>
          <a:p>
            <a:pPr marL="340995" eaLnBrk="1" hangingPunct="1">
              <a:lnSpc>
                <a:spcPct val="100000"/>
              </a:lnSpc>
              <a:spcBef>
                <a:spcPts val="425"/>
              </a:spcBef>
              <a:buFont typeface="Arial" panose="020B0604020202020204" pitchFamily="34" charset="0"/>
              <a:buChar char="•"/>
            </a:pPr>
            <a:r>
              <a:rPr lang="en-US" altLang="en-US" dirty="0">
                <a:latin typeface="Calibri"/>
                <a:ea typeface="ＭＳ Ｐゴシック"/>
              </a:rPr>
              <a:t>Both approaches are semantically equivalent however, because the second method</a:t>
            </a:r>
            <a:r>
              <a:rPr lang="en-US" dirty="0">
                <a:latin typeface="Calibri"/>
                <a:ea typeface="ＭＳ Ｐゴシック"/>
                <a:cs typeface="Arial"/>
              </a:rPr>
              <a:t> provides the name of the property as a string, it has </a:t>
            </a:r>
            <a:r>
              <a:rPr lang="en-US" altLang="en-US" dirty="0">
                <a:latin typeface="Calibri"/>
                <a:ea typeface="ＭＳ Ｐゴシック"/>
                <a:cs typeface="Arial"/>
              </a:rPr>
              <a:t>the</a:t>
            </a:r>
            <a:r>
              <a:rPr lang="en-US" altLang="en-US" dirty="0">
                <a:latin typeface="Calibri"/>
                <a:ea typeface="ＭＳ Ｐゴシック"/>
              </a:rPr>
              <a:t> following advantages:</a:t>
            </a:r>
          </a:p>
          <a:p>
            <a:pPr marL="741045" lvl="1">
              <a:lnSpc>
                <a:spcPct val="100000"/>
              </a:lnSpc>
              <a:spcBef>
                <a:spcPts val="425"/>
              </a:spcBef>
              <a:buFont typeface="Arial" panose="020B0604020202020204" pitchFamily="34" charset="0"/>
              <a:buChar char="•"/>
            </a:pPr>
            <a:r>
              <a:rPr lang="en-US" altLang="en-US" sz="1800" dirty="0">
                <a:latin typeface="Calibri"/>
                <a:ea typeface="ＭＳ Ｐゴシック"/>
              </a:rPr>
              <a:t>the name can be calculated at run-time.</a:t>
            </a:r>
            <a:endParaRPr lang="en-US" sz="1800" dirty="0">
              <a:latin typeface="Calibri"/>
            </a:endParaRPr>
          </a:p>
          <a:p>
            <a:pPr marL="741045" lvl="1">
              <a:lnSpc>
                <a:spcPct val="100000"/>
              </a:lnSpc>
              <a:spcBef>
                <a:spcPts val="425"/>
              </a:spcBef>
              <a:buFont typeface="Arial" panose="020B0604020202020204" pitchFamily="34" charset="0"/>
              <a:buChar char="•"/>
            </a:pPr>
            <a:r>
              <a:rPr lang="en-US" altLang="en-US" sz="1800" dirty="0">
                <a:latin typeface="Calibri"/>
                <a:ea typeface="ＭＳ Ｐゴシック"/>
              </a:rPr>
              <a:t>can be used to set and get properties with names that are reserved words.</a:t>
            </a:r>
            <a:endParaRPr lang="en-US" sz="3400" dirty="0"/>
          </a:p>
          <a:p>
            <a:pPr marL="340995">
              <a:lnSpc>
                <a:spcPct val="100000"/>
              </a:lnSpc>
              <a:spcBef>
                <a:spcPts val="425"/>
              </a:spcBef>
              <a:buFont typeface="Arial" panose="020B0604020202020204" pitchFamily="34" charset="0"/>
              <a:buChar char="•"/>
            </a:pPr>
            <a:endParaRPr lang="en-US" altLang="en-US">
              <a:latin typeface="Calibri"/>
              <a:ea typeface="ＭＳ Ｐゴシック"/>
            </a:endParaRPr>
          </a:p>
          <a:p>
            <a:pPr marL="340995" eaLnBrk="1" hangingPunct="1">
              <a:lnSpc>
                <a:spcPct val="100000"/>
              </a:lnSpc>
              <a:spcBef>
                <a:spcPts val="425"/>
              </a:spcBef>
              <a:buFont typeface="Arial" panose="020B0604020202020204" pitchFamily="34" charset="0"/>
              <a:buChar char="•"/>
            </a:pPr>
            <a:r>
              <a:rPr lang="en-US" altLang="en-US" dirty="0">
                <a:latin typeface="Calibri"/>
                <a:ea typeface="ＭＳ Ｐゴシック"/>
              </a:rPr>
              <a:t>The name </a:t>
            </a:r>
            <a:r>
              <a:rPr lang="en-US" altLang="en-US" dirty="0">
                <a:solidFill>
                  <a:srgbClr val="C00000"/>
                </a:solidFill>
                <a:latin typeface="Calibri"/>
                <a:ea typeface="ＭＳ Ｐゴシック"/>
              </a:rPr>
              <a:t>method </a:t>
            </a:r>
            <a:r>
              <a:rPr lang="en-US" altLang="en-US" dirty="0">
                <a:latin typeface="Calibri"/>
                <a:ea typeface="ＭＳ Ｐゴシック"/>
              </a:rPr>
              <a:t>is used to refer to </a:t>
            </a:r>
            <a:r>
              <a:rPr lang="en-US" dirty="0">
                <a:latin typeface="Calibri"/>
                <a:ea typeface="ＭＳ Ｐゴシック"/>
                <a:cs typeface="Arial"/>
              </a:rPr>
              <a:t>functions that are </a:t>
            </a:r>
            <a:r>
              <a:rPr lang="en-US" altLang="en-US" dirty="0">
                <a:latin typeface="Calibri"/>
                <a:ea typeface="ＭＳ Ｐゴシック"/>
                <a:cs typeface="Arial"/>
              </a:rPr>
              <a:t>properties</a:t>
            </a:r>
            <a:r>
              <a:rPr lang="en-US" altLang="en-US" dirty="0">
                <a:latin typeface="Calibri"/>
                <a:ea typeface="ＭＳ Ｐゴシック"/>
              </a:rPr>
              <a:t> of objects.</a:t>
            </a:r>
          </a:p>
          <a:p>
            <a:pPr marL="340995">
              <a:lnSpc>
                <a:spcPct val="100000"/>
              </a:lnSpc>
              <a:spcBef>
                <a:spcPts val="425"/>
              </a:spcBef>
              <a:buFont typeface="Arial" panose="020B0604020202020204" pitchFamily="34" charset="0"/>
              <a:buChar char="•"/>
            </a:pPr>
            <a:endParaRPr lang="en-US" altLang="en-US" dirty="0">
              <a:latin typeface="Calibri"/>
              <a:ea typeface="ＭＳ Ｐゴシック"/>
            </a:endParaRPr>
          </a:p>
          <a:p>
            <a:pPr marL="340995">
              <a:lnSpc>
                <a:spcPct val="100000"/>
              </a:lnSpc>
              <a:spcBef>
                <a:spcPts val="425"/>
              </a:spcBef>
              <a:buFont typeface="Arial" panose="020B0604020202020204" pitchFamily="34" charset="0"/>
              <a:buChar char="•"/>
            </a:pPr>
            <a:r>
              <a:rPr lang="en-US" altLang="en-US" dirty="0">
                <a:latin typeface="Calibri"/>
                <a:ea typeface="ＭＳ Ｐゴシック"/>
              </a:rPr>
              <a:t>As functions are first class objects, you can also update methods at runtime.</a:t>
            </a:r>
            <a:endParaRPr lang="en-US"/>
          </a:p>
        </p:txBody>
      </p:sp>
      <p:sp>
        <p:nvSpPr>
          <p:cNvPr id="3" name="Google Shape;350;p3">
            <a:extLst>
              <a:ext uri="{FF2B5EF4-FFF2-40B4-BE49-F238E27FC236}">
                <a16:creationId xmlns:a16="http://schemas.microsoft.com/office/drawing/2014/main" id="{3440BBC8-8C1D-A5A1-6F72-373E345459E3}"/>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Revisiting object properties</a:t>
            </a:r>
            <a:endParaRPr lang="en-US"/>
          </a:p>
        </p:txBody>
      </p:sp>
      <p:pic>
        <p:nvPicPr>
          <p:cNvPr id="2" name="Picture 1">
            <a:extLst>
              <a:ext uri="{FF2B5EF4-FFF2-40B4-BE49-F238E27FC236}">
                <a16:creationId xmlns:a16="http://schemas.microsoft.com/office/drawing/2014/main" id="{2CECE611-578B-BC9B-5945-7B65A68F6A28}"/>
              </a:ext>
            </a:extLst>
          </p:cNvPr>
          <p:cNvPicPr>
            <a:picLocks noChangeAspect="1"/>
          </p:cNvPicPr>
          <p:nvPr/>
        </p:nvPicPr>
        <p:blipFill rotWithShape="1">
          <a:blip r:embed="rId3"/>
          <a:srcRect r="298" b="15000"/>
          <a:stretch/>
        </p:blipFill>
        <p:spPr>
          <a:xfrm>
            <a:off x="2771958" y="1889609"/>
            <a:ext cx="3276316" cy="331946"/>
          </a:xfrm>
          <a:prstGeom prst="rect">
            <a:avLst/>
          </a:prstGeom>
        </p:spPr>
      </p:pic>
      <p:pic>
        <p:nvPicPr>
          <p:cNvPr id="4" name="Picture 3">
            <a:extLst>
              <a:ext uri="{FF2B5EF4-FFF2-40B4-BE49-F238E27FC236}">
                <a16:creationId xmlns:a16="http://schemas.microsoft.com/office/drawing/2014/main" id="{D429C8FD-FC29-25DD-54ED-406E4DDCFBF2}"/>
              </a:ext>
            </a:extLst>
          </p:cNvPr>
          <p:cNvPicPr>
            <a:picLocks noChangeAspect="1"/>
          </p:cNvPicPr>
          <p:nvPr/>
        </p:nvPicPr>
        <p:blipFill rotWithShape="1">
          <a:blip r:embed="rId4"/>
          <a:srcRect l="-394" r="274" b="7895"/>
          <a:stretch/>
        </p:blipFill>
        <p:spPr>
          <a:xfrm>
            <a:off x="2771958" y="2816620"/>
            <a:ext cx="3576162" cy="350921"/>
          </a:xfrm>
          <a:prstGeom prst="rect">
            <a:avLst/>
          </a:prstGeom>
        </p:spPr>
      </p:pic>
      <p:pic>
        <p:nvPicPr>
          <p:cNvPr id="7" name="Picture 6" descr="A close up of a text&#10;&#10;Description automatically generated">
            <a:extLst>
              <a:ext uri="{FF2B5EF4-FFF2-40B4-BE49-F238E27FC236}">
                <a16:creationId xmlns:a16="http://schemas.microsoft.com/office/drawing/2014/main" id="{14427CD9-15AE-F378-E8EF-C0ACEEADDCC4}"/>
              </a:ext>
            </a:extLst>
          </p:cNvPr>
          <p:cNvPicPr>
            <a:picLocks noChangeAspect="1"/>
          </p:cNvPicPr>
          <p:nvPr/>
        </p:nvPicPr>
        <p:blipFill rotWithShape="1">
          <a:blip r:embed="rId5"/>
          <a:srcRect r="726" b="4444"/>
          <a:stretch/>
        </p:blipFill>
        <p:spPr>
          <a:xfrm>
            <a:off x="2171046" y="5894952"/>
            <a:ext cx="5370927" cy="83735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0EA80998-1F25-CA30-610E-D8D106F8C1F3}"/>
              </a:ext>
            </a:extLst>
          </p:cNvPr>
          <p:cNvSpPr txBox="1">
            <a:spLocks noChangeArrowheads="1"/>
          </p:cNvSpPr>
          <p:nvPr/>
        </p:nvSpPr>
        <p:spPr bwMode="auto">
          <a:xfrm>
            <a:off x="457200" y="1385400"/>
            <a:ext cx="8229600" cy="447076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a:buChar char="•"/>
              <a:defRPr/>
            </a:pPr>
            <a:r>
              <a:rPr lang="en-US" altLang="en-US">
                <a:latin typeface="Arial"/>
                <a:ea typeface="ＭＳ Ｐゴシック"/>
              </a:rPr>
              <a:t>Because objects are just a fancy list of name-value pairs you can:</a:t>
            </a:r>
          </a:p>
          <a:p>
            <a:pPr marL="344170" indent="-342900">
              <a:spcBef>
                <a:spcPts val="363"/>
              </a:spcBef>
              <a:buClr>
                <a:srgbClr val="000000"/>
              </a:buClr>
              <a:buSzPct val="100000"/>
              <a:buFont typeface="Arial"/>
              <a:buChar char="•"/>
              <a:defRPr/>
            </a:pPr>
            <a:endParaRPr lang="en-US" altLang="en-US">
              <a:latin typeface="Arial"/>
              <a:ea typeface="ＭＳ Ｐゴシック"/>
            </a:endParaRPr>
          </a:p>
          <a:p>
            <a:pPr marL="744220" lvl="1" indent="-342900">
              <a:spcBef>
                <a:spcPts val="363"/>
              </a:spcBef>
              <a:buClr>
                <a:srgbClr val="000000"/>
              </a:buClr>
              <a:buSzPct val="100000"/>
              <a:buAutoNum type="arabicPeriod"/>
              <a:defRPr/>
            </a:pPr>
            <a:r>
              <a:rPr lang="en-US" altLang="en-US">
                <a:latin typeface="Arial"/>
                <a:ea typeface="ＭＳ Ｐゴシック"/>
              </a:rPr>
              <a:t> Add new properties to an object:</a:t>
            </a:r>
          </a:p>
          <a:p>
            <a:pPr marL="744220" lvl="1" indent="-342900">
              <a:spcBef>
                <a:spcPts val="363"/>
              </a:spcBef>
              <a:buClr>
                <a:srgbClr val="000000"/>
              </a:buClr>
              <a:buSzPct val="100000"/>
              <a:buAutoNum type="arabicPeriod"/>
              <a:defRPr/>
            </a:pPr>
            <a:endParaRPr lang="en-US" altLang="en-US">
              <a:latin typeface="Arial"/>
              <a:ea typeface="ＭＳ Ｐゴシック"/>
            </a:endParaRPr>
          </a:p>
          <a:p>
            <a:pPr marL="744220" lvl="1" indent="-342900">
              <a:spcBef>
                <a:spcPts val="363"/>
              </a:spcBef>
              <a:buClr>
                <a:srgbClr val="000000"/>
              </a:buClr>
              <a:buSzPct val="100000"/>
              <a:buAutoNum type="arabicPeriod"/>
              <a:defRPr/>
            </a:pPr>
            <a:endParaRPr lang="en-US" altLang="en-US">
              <a:latin typeface="Arial"/>
              <a:ea typeface="ＭＳ Ｐゴシック"/>
            </a:endParaRPr>
          </a:p>
          <a:p>
            <a:pPr marL="744220" lvl="1" indent="-342900">
              <a:spcBef>
                <a:spcPts val="363"/>
              </a:spcBef>
              <a:buClr>
                <a:srgbClr val="000000"/>
              </a:buClr>
              <a:buSzPct val="100000"/>
              <a:buAutoNum type="arabicPeriod"/>
              <a:defRPr/>
            </a:pPr>
            <a:endParaRPr lang="en-US" altLang="en-US">
              <a:latin typeface="Arial"/>
              <a:ea typeface="ＭＳ Ｐゴシック"/>
            </a:endParaRPr>
          </a:p>
          <a:p>
            <a:pPr marL="744220" lvl="1" indent="-342900">
              <a:spcBef>
                <a:spcPts val="363"/>
              </a:spcBef>
              <a:buClr>
                <a:srgbClr val="000000"/>
              </a:buClr>
              <a:buSzPct val="100000"/>
              <a:buAutoNum type="arabicPeriod"/>
              <a:defRPr/>
            </a:pPr>
            <a:endParaRPr lang="en-US" altLang="en-US">
              <a:latin typeface="Arial"/>
              <a:ea typeface="ＭＳ Ｐゴシック"/>
            </a:endParaRPr>
          </a:p>
          <a:p>
            <a:pPr marL="744220" lvl="1" indent="-342900">
              <a:spcBef>
                <a:spcPts val="363"/>
              </a:spcBef>
              <a:buClr>
                <a:srgbClr val="000000"/>
              </a:buClr>
              <a:buSzPct val="100000"/>
              <a:buAutoNum type="arabicPeriod"/>
              <a:defRPr/>
            </a:pPr>
            <a:r>
              <a:rPr lang="en-US" altLang="en-US">
                <a:latin typeface="Arial"/>
                <a:ea typeface="ＭＳ Ｐゴシック"/>
              </a:rPr>
              <a:t>Delete properties from an object:</a:t>
            </a:r>
            <a:endParaRPr lang="en-US">
              <a:latin typeface="Arial"/>
              <a:ea typeface="ＭＳ Ｐゴシック"/>
              <a:cs typeface="Arial"/>
            </a:endParaRPr>
          </a:p>
          <a:p>
            <a:pPr marL="744220" lvl="1" indent="-342900">
              <a:spcBef>
                <a:spcPts val="363"/>
              </a:spcBef>
              <a:buClr>
                <a:srgbClr val="000000"/>
              </a:buClr>
              <a:buSzPct val="100000"/>
              <a:buAutoNum type="arabicPeriod"/>
              <a:defRPr/>
            </a:pPr>
            <a:endParaRPr lang="en-AU">
              <a:latin typeface="Arial"/>
              <a:ea typeface="ＭＳ Ｐゴシック"/>
              <a:cs typeface="Arial"/>
            </a:endParaRPr>
          </a:p>
          <a:p>
            <a:pPr marL="744220" lvl="1" indent="-342900">
              <a:spcBef>
                <a:spcPts val="363"/>
              </a:spcBef>
              <a:buClr>
                <a:srgbClr val="000000"/>
              </a:buClr>
              <a:buSzPct val="100000"/>
              <a:buAutoNum type="arabicPeriod"/>
              <a:defRPr/>
            </a:pPr>
            <a:endParaRPr lang="en-AU">
              <a:latin typeface="Arial"/>
              <a:ea typeface="ＭＳ Ｐゴシック"/>
              <a:cs typeface="Arial"/>
            </a:endParaRPr>
          </a:p>
          <a:p>
            <a:pPr marL="744220" lvl="1" indent="-342900">
              <a:spcBef>
                <a:spcPts val="363"/>
              </a:spcBef>
              <a:buClr>
                <a:srgbClr val="000000"/>
              </a:buClr>
              <a:buSzPct val="100000"/>
              <a:buAutoNum type="arabicPeriod"/>
              <a:defRPr/>
            </a:pPr>
            <a:r>
              <a:rPr lang="en-AU">
                <a:latin typeface="Arial"/>
                <a:ea typeface="ＭＳ Ｐゴシック"/>
                <a:cs typeface="Arial"/>
              </a:rPr>
              <a:t>Iterate through an object's properties:</a:t>
            </a:r>
            <a:endParaRPr lang="en-US">
              <a:latin typeface="Arial"/>
              <a:ea typeface="ＭＳ Ｐゴシック"/>
              <a:cs typeface="Arial"/>
            </a:endParaRPr>
          </a:p>
          <a:p>
            <a:pPr marL="1270" indent="0">
              <a:buClr>
                <a:srgbClr val="000000"/>
              </a:buClr>
              <a:buSzPct val="100000"/>
              <a:defRPr/>
            </a:pPr>
            <a:endParaRPr lang="en-AU">
              <a:latin typeface="Courier New"/>
              <a:ea typeface="ＭＳ Ｐゴシック"/>
              <a:cs typeface="Courier New"/>
            </a:endParaRPr>
          </a:p>
          <a:p>
            <a:pPr marL="1270" indent="0">
              <a:defRPr/>
            </a:pPr>
            <a:endParaRPr lang="en-AU">
              <a:latin typeface="Courier New"/>
              <a:ea typeface="ＭＳ Ｐゴシック"/>
              <a:cs typeface="Courier New"/>
            </a:endParaRPr>
          </a:p>
          <a:p>
            <a:pPr marL="1270" indent="0">
              <a:defRPr/>
            </a:pPr>
            <a:endParaRPr lang="en-AU">
              <a:latin typeface="Courier New"/>
              <a:ea typeface="ＭＳ Ｐゴシック"/>
              <a:cs typeface="Courier New"/>
            </a:endParaRPr>
          </a:p>
          <a:p>
            <a:pPr marL="1270" indent="0">
              <a:defRPr/>
            </a:pPr>
            <a:endParaRPr lang="en-AU">
              <a:latin typeface="Courier New"/>
              <a:ea typeface="ＭＳ Ｐゴシック"/>
              <a:cs typeface="Courier New"/>
            </a:endParaRPr>
          </a:p>
          <a:p>
            <a:pPr marL="340995" indent="-282575">
              <a:spcBef>
                <a:spcPts val="325"/>
              </a:spcBef>
              <a:buClr>
                <a:srgbClr val="000000"/>
              </a:buClr>
              <a:buSzPct val="100000"/>
              <a:buFont typeface="Arial"/>
              <a:buChar char="•"/>
              <a:defRPr/>
            </a:pPr>
            <a:endParaRPr lang="en-US" altLang="en-US" sz="1600">
              <a:latin typeface="Courier New"/>
              <a:ea typeface="ＭＳ Ｐゴシック"/>
              <a:cs typeface="Courier New"/>
            </a:endParaRPr>
          </a:p>
        </p:txBody>
      </p:sp>
      <p:sp>
        <p:nvSpPr>
          <p:cNvPr id="125956" name="Text Box 3">
            <a:extLst>
              <a:ext uri="{FF2B5EF4-FFF2-40B4-BE49-F238E27FC236}">
                <a16:creationId xmlns:a16="http://schemas.microsoft.com/office/drawing/2014/main" id="{0CCE2CED-39BE-EE08-9182-3AE1DEFB3E57}"/>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EAB31AC7-8DFD-4E53-A8DA-913790361F26}"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46</a:t>
            </a:fld>
            <a:endParaRPr lang="en-AU"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6D9AA0B1-70DB-7B07-8D4F-6B963C3D5721}"/>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Revisiting object properties</a:t>
            </a:r>
            <a:endParaRPr lang="en-US"/>
          </a:p>
        </p:txBody>
      </p:sp>
      <p:sp>
        <p:nvSpPr>
          <p:cNvPr id="7" name="TextBox 6">
            <a:extLst>
              <a:ext uri="{FF2B5EF4-FFF2-40B4-BE49-F238E27FC236}">
                <a16:creationId xmlns:a16="http://schemas.microsoft.com/office/drawing/2014/main" id="{1A999483-E9AF-E567-1742-FED02BF882DC}"/>
              </a:ext>
            </a:extLst>
          </p:cNvPr>
          <p:cNvSpPr txBox="1"/>
          <p:nvPr/>
        </p:nvSpPr>
        <p:spPr>
          <a:xfrm>
            <a:off x="6778738" y="5381845"/>
            <a:ext cx="31199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70"/>
            <a:r>
              <a:rPr lang="en-AU" sz="1600">
                <a:solidFill>
                  <a:srgbClr val="000000"/>
                </a:solidFill>
                <a:latin typeface="Courier New"/>
                <a:ea typeface="ＭＳ Ｐゴシック"/>
                <a:cs typeface="Courier New"/>
              </a:rPr>
              <a:t>attacker: Cloud</a:t>
            </a:r>
            <a:endParaRPr lang="en-US" sz="1600">
              <a:solidFill>
                <a:srgbClr val="000000"/>
              </a:solidFill>
              <a:latin typeface="Courier New"/>
              <a:ea typeface="ＭＳ Ｐゴシック"/>
              <a:cs typeface="Courier New"/>
            </a:endParaRPr>
          </a:p>
          <a:p>
            <a:pPr marL="1270"/>
            <a:r>
              <a:rPr lang="en-AU" sz="1600">
                <a:solidFill>
                  <a:srgbClr val="000000"/>
                </a:solidFill>
                <a:latin typeface="Courier New"/>
                <a:ea typeface="ＭＳ Ｐゴシック"/>
                <a:cs typeface="Courier New"/>
              </a:rPr>
              <a:t>tank: Barret</a:t>
            </a:r>
            <a:endParaRPr lang="en-GB"/>
          </a:p>
        </p:txBody>
      </p:sp>
      <p:pic>
        <p:nvPicPr>
          <p:cNvPr id="9" name="Picture 8" descr="A close-up of text&#10;&#10;Description automatically generated">
            <a:extLst>
              <a:ext uri="{FF2B5EF4-FFF2-40B4-BE49-F238E27FC236}">
                <a16:creationId xmlns:a16="http://schemas.microsoft.com/office/drawing/2014/main" id="{4F2246C9-ABA6-AB4E-70B4-B8F27B7AA0A8}"/>
              </a:ext>
            </a:extLst>
          </p:cNvPr>
          <p:cNvPicPr>
            <a:picLocks noChangeAspect="1"/>
          </p:cNvPicPr>
          <p:nvPr/>
        </p:nvPicPr>
        <p:blipFill rotWithShape="1">
          <a:blip r:embed="rId3"/>
          <a:srcRect r="-189" b="5162"/>
          <a:stretch/>
        </p:blipFill>
        <p:spPr>
          <a:xfrm>
            <a:off x="1380750" y="2501175"/>
            <a:ext cx="4771506" cy="957531"/>
          </a:xfrm>
          <a:prstGeom prst="rect">
            <a:avLst/>
          </a:prstGeom>
        </p:spPr>
      </p:pic>
      <p:pic>
        <p:nvPicPr>
          <p:cNvPr id="10" name="Picture 9" descr="A close-up of a computer screen&#10;&#10;Description automatically generated">
            <a:extLst>
              <a:ext uri="{FF2B5EF4-FFF2-40B4-BE49-F238E27FC236}">
                <a16:creationId xmlns:a16="http://schemas.microsoft.com/office/drawing/2014/main" id="{C4DDD807-BFC4-789A-BF2D-B6ABE615C950}"/>
              </a:ext>
            </a:extLst>
          </p:cNvPr>
          <p:cNvPicPr>
            <a:picLocks noChangeAspect="1"/>
          </p:cNvPicPr>
          <p:nvPr/>
        </p:nvPicPr>
        <p:blipFill rotWithShape="1">
          <a:blip r:embed="rId4"/>
          <a:srcRect r="-583" b="14545"/>
          <a:stretch/>
        </p:blipFill>
        <p:spPr>
          <a:xfrm>
            <a:off x="1425225" y="4016728"/>
            <a:ext cx="4809436" cy="423257"/>
          </a:xfrm>
          <a:prstGeom prst="rect">
            <a:avLst/>
          </a:prstGeom>
        </p:spPr>
      </p:pic>
      <p:pic>
        <p:nvPicPr>
          <p:cNvPr id="11" name="Picture 10" descr="A group of black text&#10;&#10;Description automatically generated">
            <a:extLst>
              <a:ext uri="{FF2B5EF4-FFF2-40B4-BE49-F238E27FC236}">
                <a16:creationId xmlns:a16="http://schemas.microsoft.com/office/drawing/2014/main" id="{8A0521CC-4CFB-4D07-C2EF-38FAF882398D}"/>
              </a:ext>
            </a:extLst>
          </p:cNvPr>
          <p:cNvPicPr>
            <a:picLocks noChangeAspect="1"/>
          </p:cNvPicPr>
          <p:nvPr/>
        </p:nvPicPr>
        <p:blipFill rotWithShape="1">
          <a:blip r:embed="rId5"/>
          <a:srcRect r="-370" b="3419"/>
          <a:stretch/>
        </p:blipFill>
        <p:spPr>
          <a:xfrm>
            <a:off x="1424700" y="5029125"/>
            <a:ext cx="4818353" cy="1011930"/>
          </a:xfrm>
          <a:prstGeom prst="rect">
            <a:avLst/>
          </a:prstGeom>
        </p:spPr>
      </p:pic>
      <p:sp>
        <p:nvSpPr>
          <p:cNvPr id="8" name="Arrow: Right 7">
            <a:extLst>
              <a:ext uri="{FF2B5EF4-FFF2-40B4-BE49-F238E27FC236}">
                <a16:creationId xmlns:a16="http://schemas.microsoft.com/office/drawing/2014/main" id="{85B023F3-7ED2-A2FB-56E3-F5BE94E441CA}"/>
              </a:ext>
            </a:extLst>
          </p:cNvPr>
          <p:cNvSpPr/>
          <p:nvPr/>
        </p:nvSpPr>
        <p:spPr bwMode="auto">
          <a:xfrm>
            <a:off x="6035796" y="5508684"/>
            <a:ext cx="672408" cy="331632"/>
          </a:xfrm>
          <a:prstGeom prst="rightArrow">
            <a:avLst/>
          </a:prstGeom>
          <a:solidFill>
            <a:schemeClr val="bg1">
              <a:lumMod val="9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0EA80998-1F25-CA30-610E-D8D106F8C1F3}"/>
              </a:ext>
            </a:extLst>
          </p:cNvPr>
          <p:cNvSpPr txBox="1">
            <a:spLocks noChangeArrowheads="1"/>
          </p:cNvSpPr>
          <p:nvPr/>
        </p:nvSpPr>
        <p:spPr bwMode="auto">
          <a:xfrm>
            <a:off x="457200" y="1385400"/>
            <a:ext cx="8229600" cy="447076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a:spcBef>
                <a:spcPts val="363"/>
              </a:spcBef>
              <a:buClr>
                <a:srgbClr val="000000"/>
              </a:buClr>
              <a:buSzPct val="100000"/>
              <a:buFont typeface="Arial"/>
              <a:buChar char="•"/>
              <a:defRPr/>
            </a:pPr>
            <a:r>
              <a:rPr lang="en-US" altLang="en-US" dirty="0">
                <a:latin typeface="Calibri"/>
                <a:ea typeface="ＭＳ Ｐゴシック"/>
              </a:rPr>
              <a:t>In JavaScript there exists the </a:t>
            </a:r>
            <a:r>
              <a:rPr lang="en-US" altLang="en-US" dirty="0">
                <a:solidFill>
                  <a:srgbClr val="C00000"/>
                </a:solidFill>
                <a:latin typeface="Calibri"/>
                <a:ea typeface="ＭＳ Ｐゴシック"/>
              </a:rPr>
              <a:t>global object</a:t>
            </a:r>
            <a:r>
              <a:rPr lang="en-US" altLang="en-US" b="1" dirty="0">
                <a:solidFill>
                  <a:srgbClr val="C00000"/>
                </a:solidFill>
                <a:latin typeface="Calibri"/>
                <a:ea typeface="ＭＳ Ｐゴシック"/>
              </a:rPr>
              <a:t> </a:t>
            </a:r>
            <a:r>
              <a:rPr lang="en-US" altLang="en-US" dirty="0">
                <a:solidFill>
                  <a:schemeClr val="tx2"/>
                </a:solidFill>
                <a:latin typeface="Calibri"/>
                <a:ea typeface="ＭＳ Ｐゴシック"/>
              </a:rPr>
              <a:t>which is available everywhere.</a:t>
            </a:r>
            <a:endParaRPr lang="en-US" dirty="0">
              <a:solidFill>
                <a:schemeClr val="tx2"/>
              </a:solidFill>
              <a:latin typeface="Calibri"/>
            </a:endParaRP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a:p>
            <a:pPr marL="344170" indent="-342900">
              <a:spcBef>
                <a:spcPts val="363"/>
              </a:spcBef>
              <a:buClr>
                <a:srgbClr val="000000"/>
              </a:buClr>
              <a:buSzPct val="100000"/>
              <a:buFont typeface="Arial"/>
              <a:buChar char="•"/>
              <a:defRPr/>
            </a:pPr>
            <a:r>
              <a:rPr lang="en-US" altLang="en-US" dirty="0">
                <a:latin typeface="Calibri"/>
                <a:ea typeface="ＭＳ Ｐゴシック"/>
              </a:rPr>
              <a:t>In the browser the name of this object is </a:t>
            </a:r>
            <a:r>
              <a:rPr lang="en-US" altLang="en-US" dirty="0">
                <a:solidFill>
                  <a:srgbClr val="C00000"/>
                </a:solidFill>
                <a:latin typeface="Calibri"/>
                <a:ea typeface="ＭＳ Ｐゴシック"/>
              </a:rPr>
              <a:t>window</a:t>
            </a:r>
            <a:r>
              <a:rPr lang="en-US" altLang="en-US" dirty="0">
                <a:solidFill>
                  <a:schemeClr val="tx1"/>
                </a:solidFill>
                <a:latin typeface="Calibri"/>
                <a:ea typeface="ＭＳ Ｐゴシック"/>
              </a:rPr>
              <a:t> but a more portable name is </a:t>
            </a:r>
            <a:r>
              <a:rPr lang="en-US" dirty="0" err="1">
                <a:solidFill>
                  <a:srgbClr val="C00000"/>
                </a:solidFill>
                <a:latin typeface="Calibri"/>
                <a:ea typeface="ＭＳ Ｐゴシック"/>
                <a:cs typeface="Arial"/>
              </a:rPr>
              <a:t>globalThis</a:t>
            </a:r>
            <a:r>
              <a:rPr lang="en-US" dirty="0">
                <a:solidFill>
                  <a:srgbClr val="C00000"/>
                </a:solidFill>
                <a:latin typeface="Calibri"/>
                <a:ea typeface="ＭＳ Ｐゴシック"/>
                <a:cs typeface="Arial"/>
              </a:rPr>
              <a:t> </a:t>
            </a:r>
            <a:r>
              <a:rPr lang="en-US" dirty="0">
                <a:solidFill>
                  <a:schemeClr val="tx2"/>
                </a:solidFill>
                <a:latin typeface="Calibri"/>
                <a:ea typeface="ＭＳ Ｐゴシック"/>
                <a:cs typeface="Arial"/>
              </a:rPr>
              <a:t>which works in any environment</a:t>
            </a:r>
            <a:r>
              <a:rPr lang="en-US" altLang="en-US" dirty="0">
                <a:latin typeface="Calibri"/>
                <a:ea typeface="ＭＳ Ｐゴシック"/>
              </a:rPr>
              <a:t>.</a:t>
            </a: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a:p>
            <a:pPr marL="344170" indent="-342900">
              <a:spcBef>
                <a:spcPts val="363"/>
              </a:spcBef>
              <a:buClr>
                <a:srgbClr val="000000"/>
              </a:buClr>
              <a:buSzPct val="100000"/>
              <a:buFont typeface="Arial"/>
              <a:buChar char="•"/>
              <a:defRPr/>
            </a:pPr>
            <a:r>
              <a:rPr lang="en-US" altLang="en-US" dirty="0">
                <a:latin typeface="Calibri"/>
                <a:ea typeface="ＭＳ Ｐゴシック"/>
              </a:rPr>
              <a:t>Can be used to add global variables to your program, but as always it is better to use global variables sparingly....</a:t>
            </a: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a:p>
            <a:pPr marL="344170" indent="-342900">
              <a:spcBef>
                <a:spcPts val="363"/>
              </a:spcBef>
              <a:buClr>
                <a:srgbClr val="000000"/>
              </a:buClr>
              <a:buSzPct val="100000"/>
              <a:buFont typeface="Arial"/>
              <a:buChar char="•"/>
              <a:defRPr/>
            </a:pPr>
            <a:endParaRPr lang="en-US" altLang="en-US" dirty="0">
              <a:latin typeface="Calibri"/>
              <a:ea typeface="ＭＳ Ｐゴシック"/>
            </a:endParaRPr>
          </a:p>
        </p:txBody>
      </p:sp>
      <p:sp>
        <p:nvSpPr>
          <p:cNvPr id="125956" name="Text Box 3">
            <a:extLst>
              <a:ext uri="{FF2B5EF4-FFF2-40B4-BE49-F238E27FC236}">
                <a16:creationId xmlns:a16="http://schemas.microsoft.com/office/drawing/2014/main" id="{0CCE2CED-39BE-EE08-9182-3AE1DEFB3E57}"/>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EAB31AC7-8DFD-4E53-A8DA-913790361F26}"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47</a:t>
            </a:fld>
            <a:endParaRPr lang="en-AU"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6D9AA0B1-70DB-7B07-8D4F-6B963C3D5721}"/>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The global object</a:t>
            </a:r>
            <a:endParaRPr lang="en-US" dirty="0"/>
          </a:p>
        </p:txBody>
      </p:sp>
      <p:pic>
        <p:nvPicPr>
          <p:cNvPr id="2" name="Picture 1" descr="A black text with black letters&#10;&#10;Description automatically generated">
            <a:extLst>
              <a:ext uri="{FF2B5EF4-FFF2-40B4-BE49-F238E27FC236}">
                <a16:creationId xmlns:a16="http://schemas.microsoft.com/office/drawing/2014/main" id="{8C27F3D0-9046-5542-6163-92EA25CF5829}"/>
              </a:ext>
            </a:extLst>
          </p:cNvPr>
          <p:cNvPicPr>
            <a:picLocks noChangeAspect="1"/>
          </p:cNvPicPr>
          <p:nvPr/>
        </p:nvPicPr>
        <p:blipFill>
          <a:blip r:embed="rId3"/>
          <a:stretch>
            <a:fillRect/>
          </a:stretch>
        </p:blipFill>
        <p:spPr>
          <a:xfrm>
            <a:off x="3456430" y="2775475"/>
            <a:ext cx="2152650" cy="581025"/>
          </a:xfrm>
          <a:prstGeom prst="rect">
            <a:avLst/>
          </a:prstGeom>
        </p:spPr>
      </p:pic>
    </p:spTree>
    <p:extLst>
      <p:ext uri="{BB962C8B-B14F-4D97-AF65-F5344CB8AC3E}">
        <p14:creationId xmlns:p14="http://schemas.microsoft.com/office/powerpoint/2010/main" val="21998977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9D8F1AB2-9B08-5CFD-3169-63E4AC12B043}"/>
              </a:ext>
            </a:extLst>
          </p:cNvPr>
          <p:cNvSpPr txBox="1">
            <a:spLocks noChangeArrowheads="1"/>
          </p:cNvSpPr>
          <p:nvPr/>
        </p:nvSpPr>
        <p:spPr bwMode="auto">
          <a:xfrm>
            <a:off x="481013" y="1400175"/>
            <a:ext cx="8518525" cy="445611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The keyword </a:t>
            </a:r>
            <a:r>
              <a:rPr lang="en-US" altLang="en-US" dirty="0">
                <a:solidFill>
                  <a:srgbClr val="C00000"/>
                </a:solidFill>
                <a:latin typeface="Courier New"/>
                <a:ea typeface="ＭＳ Ｐゴシック"/>
              </a:rPr>
              <a:t>this</a:t>
            </a:r>
            <a:r>
              <a:rPr lang="en-US" altLang="en-US" dirty="0">
                <a:latin typeface="Calibri"/>
                <a:ea typeface="ＭＳ Ｐゴシック"/>
              </a:rPr>
              <a:t> refers to the current object. What that means is specified by the way in which you called that function. </a:t>
            </a:r>
            <a:endParaRPr lang="en-US">
              <a:latin typeface="Calibri"/>
            </a:endParaRPr>
          </a:p>
          <a:p>
            <a:pPr marL="340995">
              <a:spcBef>
                <a:spcPts val="363"/>
              </a:spcBef>
              <a:buClr>
                <a:srgbClr val="000000"/>
              </a:buClr>
              <a:buSzPct val="100000"/>
              <a:buFont typeface="Arial" panose="020B0604020202020204" pitchFamily="34" charset="0"/>
              <a:buChar char="•"/>
              <a:defRPr/>
            </a:pPr>
            <a:endParaRPr lang="en-US" altLang="en-US" dirty="0">
              <a:latin typeface="Calibri"/>
            </a:endParaRPr>
          </a:p>
          <a:p>
            <a:pPr marL="340995" eaLnBrk="1" hangingPunct="1">
              <a:spcBef>
                <a:spcPts val="363"/>
              </a:spcBef>
              <a:buClr>
                <a:srgbClr val="000000"/>
              </a:buClr>
              <a:buSzPct val="100000"/>
              <a:buFont typeface="Arial" panose="020B0604020202020204" pitchFamily="34" charset="0"/>
              <a:buChar char="•"/>
              <a:defRPr/>
            </a:pPr>
            <a:endParaRPr lang="en-US" altLang="en-US" dirty="0"/>
          </a:p>
          <a:p>
            <a:pPr marL="340995">
              <a:spcBef>
                <a:spcPts val="363"/>
              </a:spcBef>
              <a:buClr>
                <a:srgbClr val="000000"/>
              </a:buClr>
              <a:buSzPct val="100000"/>
              <a:buFont typeface="Arial" panose="020B0604020202020204" pitchFamily="34" charset="0"/>
              <a:buChar char="•"/>
              <a:defRPr/>
            </a:pPr>
            <a:endParaRPr lang="en-US" altLang="en-US" dirty="0">
              <a:latin typeface="Arial"/>
              <a:ea typeface="ＭＳ Ｐゴシック"/>
            </a:endParaRPr>
          </a:p>
          <a:p>
            <a:pPr marL="340995">
              <a:spcBef>
                <a:spcPts val="363"/>
              </a:spcBef>
              <a:buClr>
                <a:srgbClr val="000000"/>
              </a:buClr>
              <a:buSzPct val="100000"/>
              <a:buFont typeface="Arial" panose="020B0604020202020204" pitchFamily="34" charset="0"/>
              <a:buChar char="•"/>
              <a:defRPr/>
            </a:pPr>
            <a:endParaRPr lang="en-US" altLang="en-US" dirty="0">
              <a:latin typeface="Arial"/>
              <a:ea typeface="ＭＳ Ｐゴシック"/>
            </a:endParaRPr>
          </a:p>
          <a:p>
            <a:pPr marL="340995">
              <a:spcBef>
                <a:spcPts val="363"/>
              </a:spcBef>
              <a:buClr>
                <a:srgbClr val="000000"/>
              </a:buClr>
              <a:buSzPct val="100000"/>
              <a:buFont typeface="Arial" panose="020B0604020202020204" pitchFamily="34" charset="0"/>
              <a:buChar char="•"/>
              <a:defRPr/>
            </a:pPr>
            <a:endParaRPr lang="en-US" altLang="en-US" dirty="0">
              <a:latin typeface="Arial"/>
              <a:ea typeface="ＭＳ Ｐゴシック"/>
            </a:endParaRPr>
          </a:p>
          <a:p>
            <a:pPr marL="340995">
              <a:spcBef>
                <a:spcPts val="363"/>
              </a:spcBef>
              <a:buClr>
                <a:srgbClr val="000000"/>
              </a:buClr>
              <a:buSzPct val="100000"/>
              <a:buFont typeface="Arial" panose="020B0604020202020204" pitchFamily="34" charset="0"/>
              <a:buChar char="•"/>
              <a:defRPr/>
            </a:pPr>
            <a:endParaRPr lang="en-US" altLang="en-US" dirty="0">
              <a:latin typeface="Arial"/>
              <a:ea typeface="ＭＳ Ｐゴシック"/>
            </a:endParaRPr>
          </a:p>
          <a:p>
            <a:pPr marL="340995">
              <a:spcBef>
                <a:spcPts val="363"/>
              </a:spcBef>
              <a:buClr>
                <a:srgbClr val="000000"/>
              </a:buClr>
              <a:buSzPct val="100000"/>
              <a:buFont typeface="Arial" panose="020B0604020202020204" pitchFamily="34" charset="0"/>
              <a:buChar char="•"/>
              <a:defRPr/>
            </a:pPr>
            <a:endParaRPr lang="en-US" altLang="en-US" dirty="0">
              <a:latin typeface="Arial"/>
              <a:ea typeface="ＭＳ Ｐゴシック"/>
            </a:endParaRPr>
          </a:p>
          <a:p>
            <a:pPr marL="340995" eaLnBrk="1" hangingPunct="1">
              <a:spcBef>
                <a:spcPts val="363"/>
              </a:spcBef>
              <a:buClr>
                <a:srgbClr val="000000"/>
              </a:buClr>
              <a:buSzPct val="100000"/>
              <a:buFont typeface="Arial" panose="020B0604020202020204" pitchFamily="34" charset="0"/>
              <a:buChar char="•"/>
              <a:defRPr/>
            </a:pPr>
            <a:endParaRPr lang="en-US" altLang="en-US">
              <a:latin typeface="Arial"/>
              <a:ea typeface="ＭＳ Ｐゴシック"/>
            </a:endParaRPr>
          </a:p>
          <a:p>
            <a:pPr marL="340995">
              <a:spcBef>
                <a:spcPts val="363"/>
              </a:spcBef>
              <a:buClr>
                <a:srgbClr val="000000"/>
              </a:buClr>
              <a:buSzPct val="100000"/>
              <a:buFont typeface="Arial" panose="020B0604020202020204" pitchFamily="34" charset="0"/>
              <a:buChar char="•"/>
              <a:defRPr/>
            </a:pPr>
            <a:r>
              <a:rPr lang="en-US" altLang="en-US" dirty="0">
                <a:latin typeface="Arial"/>
                <a:ea typeface="ＭＳ Ｐゴシック"/>
              </a:rPr>
              <a:t>For example:</a:t>
            </a:r>
          </a:p>
        </p:txBody>
      </p:sp>
      <p:sp>
        <p:nvSpPr>
          <p:cNvPr id="130052" name="Rectangle 3">
            <a:extLst>
              <a:ext uri="{FF2B5EF4-FFF2-40B4-BE49-F238E27FC236}">
                <a16:creationId xmlns:a16="http://schemas.microsoft.com/office/drawing/2014/main" id="{75B2942D-F376-F66A-B9DB-958D66F0A422}"/>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130053" name="Picture 4">
            <a:extLst>
              <a:ext uri="{FF2B5EF4-FFF2-40B4-BE49-F238E27FC236}">
                <a16:creationId xmlns:a16="http://schemas.microsoft.com/office/drawing/2014/main" id="{94040821-4177-5589-313F-A7A9AD50CD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 t="14925" r="-207" b="-373"/>
          <a:stretch/>
        </p:blipFill>
        <p:spPr bwMode="auto">
          <a:xfrm>
            <a:off x="2236944" y="2150410"/>
            <a:ext cx="4763887" cy="22531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CB8113AA-3323-DED1-6B4B-F325398495EB}"/>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ea typeface="+mn-lt"/>
                <a:cs typeface="+mn-lt"/>
              </a:rPr>
              <a:t>The </a:t>
            </a:r>
            <a:r>
              <a:rPr lang="en-GB" sz="2900" b="1" spc="-1" dirty="0">
                <a:solidFill>
                  <a:srgbClr val="000000"/>
                </a:solidFill>
                <a:latin typeface="Courier New"/>
                <a:ea typeface="+mn-lt"/>
                <a:cs typeface="+mn-lt"/>
              </a:rPr>
              <a:t>this</a:t>
            </a:r>
            <a:r>
              <a:rPr lang="en-GB" sz="2900" b="1" spc="-1" dirty="0">
                <a:solidFill>
                  <a:srgbClr val="000000"/>
                </a:solidFill>
                <a:latin typeface="Calibri"/>
                <a:ea typeface="+mn-lt"/>
                <a:cs typeface="+mn-lt"/>
              </a:rPr>
              <a:t> keyword </a:t>
            </a:r>
            <a:endParaRPr lang="en-US" b="1" dirty="0">
              <a:latin typeface="Calibri"/>
            </a:endParaRPr>
          </a:p>
        </p:txBody>
      </p:sp>
      <p:pic>
        <p:nvPicPr>
          <p:cNvPr id="2" name="Picture 1" descr="A computer code with red and blue text&#10;&#10;Description automatically generated">
            <a:extLst>
              <a:ext uri="{FF2B5EF4-FFF2-40B4-BE49-F238E27FC236}">
                <a16:creationId xmlns:a16="http://schemas.microsoft.com/office/drawing/2014/main" id="{621F2483-4B78-192F-01C8-D5598C734FBF}"/>
              </a:ext>
            </a:extLst>
          </p:cNvPr>
          <p:cNvPicPr>
            <a:picLocks noChangeAspect="1"/>
          </p:cNvPicPr>
          <p:nvPr/>
        </p:nvPicPr>
        <p:blipFill>
          <a:blip r:embed="rId4"/>
          <a:stretch>
            <a:fillRect/>
          </a:stretch>
        </p:blipFill>
        <p:spPr>
          <a:xfrm>
            <a:off x="2569870" y="4869564"/>
            <a:ext cx="4396708" cy="1563327"/>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2">
            <a:extLst>
              <a:ext uri="{FF2B5EF4-FFF2-40B4-BE49-F238E27FC236}">
                <a16:creationId xmlns:a16="http://schemas.microsoft.com/office/drawing/2014/main" id="{149295F8-498E-52EE-E445-BF0EB0153F4E}"/>
              </a:ext>
            </a:extLst>
          </p:cNvPr>
          <p:cNvSpPr txBox="1">
            <a:spLocks noChangeArrowheads="1"/>
          </p:cNvSpPr>
          <p:nvPr/>
        </p:nvSpPr>
        <p:spPr bwMode="auto">
          <a:xfrm>
            <a:off x="347663" y="1384300"/>
            <a:ext cx="8229600" cy="5024144"/>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panose="020B0604020202020204" pitchFamily="34" charset="0"/>
              <a:buChar char="•"/>
              <a:defRPr/>
            </a:pPr>
            <a:r>
              <a:rPr lang="en-US" altLang="en-US" dirty="0">
                <a:solidFill>
                  <a:srgbClr val="C00000"/>
                </a:solidFill>
                <a:latin typeface="Calibri"/>
                <a:ea typeface="ＭＳ Ｐゴシック"/>
              </a:rPr>
              <a:t>Constructor functions</a:t>
            </a:r>
            <a:r>
              <a:rPr lang="en-US" altLang="en-US" dirty="0">
                <a:latin typeface="Calibri"/>
                <a:ea typeface="ＭＳ Ｐゴシック"/>
              </a:rPr>
              <a:t> are functions that create and initialize properties for objects.</a:t>
            </a:r>
          </a:p>
          <a:p>
            <a:pPr marL="340995">
              <a:spcBef>
                <a:spcPts val="363"/>
              </a:spcBef>
              <a:buClr>
                <a:srgbClr val="000000"/>
              </a:buClr>
              <a:buSzPct val="100000"/>
              <a:buFont typeface="Arial" panose="020B0604020202020204" pitchFamily="34" charset="0"/>
              <a:buChar char="•"/>
              <a:defRPr/>
            </a:pPr>
            <a:endParaRPr lang="en-US" altLang="en-US" dirty="0">
              <a:latin typeface="Calibri"/>
              <a:ea typeface="ＭＳ Ｐゴシック"/>
            </a:endParaRPr>
          </a:p>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A constructor function uses </a:t>
            </a:r>
            <a:r>
              <a:rPr lang="en-US" altLang="en-US" dirty="0">
                <a:solidFill>
                  <a:schemeClr val="tx1"/>
                </a:solidFill>
                <a:latin typeface="Courier New"/>
                <a:ea typeface="ＭＳ Ｐゴシック"/>
              </a:rPr>
              <a:t>this</a:t>
            </a:r>
            <a:r>
              <a:rPr lang="en-US" altLang="en-US" dirty="0">
                <a:latin typeface="Calibri"/>
                <a:ea typeface="ＭＳ Ｐゴシック"/>
              </a:rPr>
              <a:t> to reference the object being initialized.</a:t>
            </a:r>
          </a:p>
          <a:p>
            <a:pPr marL="342900" eaLnBrk="1" hangingPunct="1">
              <a:spcBef>
                <a:spcPts val="363"/>
              </a:spcBef>
              <a:buSzPct val="100000"/>
              <a:defRPr/>
            </a:pPr>
            <a:endParaRPr lang="en-US" altLang="en-US" dirty="0">
              <a:latin typeface="Calibri"/>
            </a:endParaRPr>
          </a:p>
          <a:p>
            <a:pPr marL="342900">
              <a:spcBef>
                <a:spcPts val="363"/>
              </a:spcBef>
              <a:defRPr/>
            </a:pPr>
            <a:endParaRPr lang="en-US" altLang="en-US" dirty="0">
              <a:latin typeface="Calibri"/>
            </a:endParaRPr>
          </a:p>
          <a:p>
            <a:pPr marL="342900">
              <a:spcBef>
                <a:spcPts val="363"/>
              </a:spcBef>
              <a:defRPr/>
            </a:pPr>
            <a:endParaRPr lang="en-US" altLang="en-US" dirty="0">
              <a:latin typeface="Calibri"/>
            </a:endParaRPr>
          </a:p>
          <a:p>
            <a:pPr marL="342900">
              <a:spcBef>
                <a:spcPts val="363"/>
              </a:spcBef>
              <a:defRPr/>
            </a:pPr>
            <a:endParaRPr lang="en-US" altLang="en-US" dirty="0">
              <a:latin typeface="Calibri"/>
            </a:endParaRPr>
          </a:p>
          <a:p>
            <a:pPr marL="342900">
              <a:spcBef>
                <a:spcPts val="363"/>
              </a:spcBef>
              <a:defRPr/>
            </a:pPr>
            <a:endParaRPr lang="en-US" altLang="en-US" dirty="0">
              <a:latin typeface="Calibri"/>
            </a:endParaRPr>
          </a:p>
          <a:p>
            <a:pPr marL="287020" indent="-285750">
              <a:spcBef>
                <a:spcPts val="388"/>
              </a:spcBef>
              <a:buFont typeface="Arial,Sans-Serif"/>
              <a:buChar char="•"/>
              <a:defRPr/>
            </a:pPr>
            <a:r>
              <a:rPr lang="en-US" dirty="0">
                <a:solidFill>
                  <a:schemeClr val="tx1"/>
                </a:solidFill>
                <a:latin typeface="Calibri"/>
                <a:ea typeface="ＭＳ Ｐゴシック"/>
                <a:cs typeface="Arial"/>
              </a:rPr>
              <a:t>The </a:t>
            </a:r>
            <a:r>
              <a:rPr lang="en-US" dirty="0">
                <a:solidFill>
                  <a:srgbClr val="C00000"/>
                </a:solidFill>
                <a:latin typeface="Courier New"/>
                <a:ea typeface="ＭＳ Ｐゴシック"/>
                <a:cs typeface="Arial"/>
              </a:rPr>
              <a:t>new</a:t>
            </a:r>
            <a:r>
              <a:rPr lang="en-US" dirty="0">
                <a:latin typeface="Calibri"/>
                <a:ea typeface="ＭＳ Ｐゴシック"/>
                <a:cs typeface="Arial"/>
              </a:rPr>
              <a:t> </a:t>
            </a:r>
            <a:r>
              <a:rPr lang="en-US" dirty="0">
                <a:solidFill>
                  <a:schemeClr val="tx1"/>
                </a:solidFill>
                <a:latin typeface="Calibri"/>
                <a:ea typeface="ＭＳ Ｐゴシック"/>
                <a:cs typeface="Arial"/>
              </a:rPr>
              <a:t>keyword </a:t>
            </a:r>
            <a:r>
              <a:rPr lang="en-US" dirty="0">
                <a:latin typeface="Calibri"/>
                <a:ea typeface="ＭＳ Ｐゴシック"/>
                <a:cs typeface="Arial"/>
              </a:rPr>
              <a:t>creates a brand-new empty object, and then calls the constructor function specified, with </a:t>
            </a:r>
            <a:r>
              <a:rPr lang="en-US" dirty="0">
                <a:latin typeface="Courier New"/>
                <a:ea typeface="ＭＳ Ｐゴシック"/>
                <a:cs typeface="Arial"/>
              </a:rPr>
              <a:t>this</a:t>
            </a:r>
            <a:r>
              <a:rPr lang="en-US" dirty="0">
                <a:latin typeface="Calibri"/>
                <a:ea typeface="ＭＳ Ｐゴシック"/>
                <a:cs typeface="Arial"/>
              </a:rPr>
              <a:t> set to that new object. </a:t>
            </a:r>
          </a:p>
          <a:p>
            <a:pPr marL="287020" indent="-285750">
              <a:spcBef>
                <a:spcPts val="388"/>
              </a:spcBef>
              <a:buFont typeface="Arial,Sans-Serif"/>
              <a:buChar char="•"/>
              <a:defRPr/>
            </a:pPr>
            <a:endParaRPr lang="en-US" dirty="0">
              <a:latin typeface="Calibri"/>
              <a:cs typeface="Arial"/>
            </a:endParaRPr>
          </a:p>
          <a:p>
            <a:pPr marL="287020" indent="-285750">
              <a:spcBef>
                <a:spcPts val="388"/>
              </a:spcBef>
              <a:buFont typeface="Arial,Sans-Serif"/>
              <a:buChar char="•"/>
              <a:defRPr/>
            </a:pPr>
            <a:endParaRPr lang="en-US" dirty="0">
              <a:latin typeface="Calibri"/>
              <a:cs typeface="Arial"/>
            </a:endParaRPr>
          </a:p>
          <a:p>
            <a:pPr marL="287020" indent="-285750">
              <a:spcBef>
                <a:spcPts val="388"/>
              </a:spcBef>
              <a:buFont typeface="Arial,Sans-Serif"/>
              <a:buChar char="•"/>
              <a:defRPr/>
            </a:pPr>
            <a:endParaRPr lang="en-US" dirty="0">
              <a:latin typeface="Calibri"/>
              <a:cs typeface="Arial"/>
            </a:endParaRPr>
          </a:p>
          <a:p>
            <a:pPr marL="287020" indent="-285750">
              <a:spcBef>
                <a:spcPts val="388"/>
              </a:spcBef>
              <a:buFont typeface="Arial,Sans-Serif"/>
              <a:buChar char="•"/>
              <a:defRPr/>
            </a:pPr>
            <a:r>
              <a:rPr lang="en-US" dirty="0">
                <a:latin typeface="Calibri"/>
                <a:ea typeface="ＭＳ Ｐゴシック"/>
                <a:cs typeface="Arial"/>
              </a:rPr>
              <a:t>Every time we are creating a </a:t>
            </a:r>
            <a:r>
              <a:rPr lang="en-US" dirty="0">
                <a:latin typeface="Courier New"/>
                <a:ea typeface="ＭＳ Ｐゴシック"/>
                <a:cs typeface="Arial"/>
              </a:rPr>
              <a:t>Drink</a:t>
            </a:r>
            <a:r>
              <a:rPr lang="en-US" i="1" dirty="0">
                <a:latin typeface="Calibri"/>
                <a:ea typeface="ＭＳ Ｐゴシック"/>
                <a:cs typeface="Arial"/>
              </a:rPr>
              <a:t> </a:t>
            </a:r>
            <a:r>
              <a:rPr lang="en-US" dirty="0">
                <a:latin typeface="Calibri"/>
                <a:ea typeface="ＭＳ Ｐゴシック"/>
                <a:cs typeface="Arial"/>
              </a:rPr>
              <a:t>object, we are creating a new brand-new function object within it that takes up memory. Wouldn’t it be better if this code was shared?</a:t>
            </a:r>
          </a:p>
          <a:p>
            <a:pPr marL="287020" indent="-285750">
              <a:spcBef>
                <a:spcPts val="388"/>
              </a:spcBef>
              <a:buFont typeface="Arial,Sans-Serif"/>
              <a:buChar char="•"/>
              <a:defRPr/>
            </a:pPr>
            <a:endParaRPr lang="en-US" dirty="0">
              <a:latin typeface="Calibri"/>
              <a:cs typeface="Arial"/>
            </a:endParaRPr>
          </a:p>
        </p:txBody>
      </p:sp>
      <p:sp>
        <p:nvSpPr>
          <p:cNvPr id="117764" name="Text Box 3">
            <a:extLst>
              <a:ext uri="{FF2B5EF4-FFF2-40B4-BE49-F238E27FC236}">
                <a16:creationId xmlns:a16="http://schemas.microsoft.com/office/drawing/2014/main" id="{1B6501DF-E0E6-4251-8361-80AC9FAECAA2}"/>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357A6151-7CBD-49EE-88D4-A4221B2A5B39}" type="slidenum">
              <a:rPr lang="en-AU" altLang="en-US" sz="1200" dirty="0">
                <a:solidFill>
                  <a:srgbClr val="FFFFFF"/>
                </a:solidFill>
                <a:latin typeface="Source Sans Pro" panose="020B0503030403020204" pitchFamily="34" charset="0"/>
              </a:rPr>
              <a:pPr algn="r" eaLnBrk="1" hangingPunct="1">
                <a:lnSpc>
                  <a:spcPct val="100000"/>
                </a:lnSpc>
                <a:spcBef>
                  <a:spcPct val="0"/>
                </a:spcBef>
                <a:buClrTx/>
                <a:buFontTx/>
                <a:buNone/>
              </a:pPr>
              <a:t>49</a:t>
            </a:fld>
            <a:endParaRPr lang="en-AU" altLang="en-US" sz="1200" dirty="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D19D77BE-ADC6-69CA-73AC-A8427D99645C}"/>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Constructors</a:t>
            </a:r>
            <a:endParaRPr lang="en-US"/>
          </a:p>
        </p:txBody>
      </p:sp>
      <p:pic>
        <p:nvPicPr>
          <p:cNvPr id="4" name="Picture 3" descr="A computer code with black text&#10;&#10;Description automatically generated">
            <a:extLst>
              <a:ext uri="{FF2B5EF4-FFF2-40B4-BE49-F238E27FC236}">
                <a16:creationId xmlns:a16="http://schemas.microsoft.com/office/drawing/2014/main" id="{37DB8218-9E99-171D-5C73-810406368E7C}"/>
              </a:ext>
            </a:extLst>
          </p:cNvPr>
          <p:cNvPicPr>
            <a:picLocks noChangeAspect="1"/>
          </p:cNvPicPr>
          <p:nvPr/>
        </p:nvPicPr>
        <p:blipFill rotWithShape="1">
          <a:blip r:embed="rId3"/>
          <a:srcRect r="-189" b="3448"/>
          <a:stretch/>
        </p:blipFill>
        <p:spPr>
          <a:xfrm>
            <a:off x="2162850" y="2478401"/>
            <a:ext cx="4308126" cy="1361661"/>
          </a:xfrm>
          <a:prstGeom prst="rect">
            <a:avLst/>
          </a:prstGeom>
        </p:spPr>
      </p:pic>
      <p:pic>
        <p:nvPicPr>
          <p:cNvPr id="5" name="Picture 4">
            <a:extLst>
              <a:ext uri="{FF2B5EF4-FFF2-40B4-BE49-F238E27FC236}">
                <a16:creationId xmlns:a16="http://schemas.microsoft.com/office/drawing/2014/main" id="{726B078F-9A7F-181D-CAFB-0A81574397EE}"/>
              </a:ext>
            </a:extLst>
          </p:cNvPr>
          <p:cNvPicPr>
            <a:picLocks noChangeAspect="1"/>
          </p:cNvPicPr>
          <p:nvPr/>
        </p:nvPicPr>
        <p:blipFill>
          <a:blip r:embed="rId4"/>
          <a:stretch>
            <a:fillRect/>
          </a:stretch>
        </p:blipFill>
        <p:spPr>
          <a:xfrm>
            <a:off x="2082808" y="4782858"/>
            <a:ext cx="3408601" cy="579022"/>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Text Box 1">
            <a:extLst>
              <a:ext uri="{FF2B5EF4-FFF2-40B4-BE49-F238E27FC236}">
                <a16:creationId xmlns:a16="http://schemas.microsoft.com/office/drawing/2014/main" id="{A42DD544-462A-7630-E43D-0186B6FAC426}"/>
              </a:ext>
            </a:extLst>
          </p:cNvPr>
          <p:cNvSpPr txBox="1">
            <a:spLocks noChangeArrowheads="1"/>
          </p:cNvSpPr>
          <p:nvPr/>
        </p:nvSpPr>
        <p:spPr bwMode="auto">
          <a:xfrm>
            <a:off x="450850" y="260350"/>
            <a:ext cx="6513513"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endParaRPr lang="en-US" altLang="en-US" sz="3200">
              <a:latin typeface="Arial"/>
              <a:ea typeface="ＭＳ Ｐゴシック"/>
              <a:cs typeface="Arial"/>
            </a:endParaRPr>
          </a:p>
        </p:txBody>
      </p:sp>
      <p:sp>
        <p:nvSpPr>
          <p:cNvPr id="62467" name="Text Box 2">
            <a:extLst>
              <a:ext uri="{FF2B5EF4-FFF2-40B4-BE49-F238E27FC236}">
                <a16:creationId xmlns:a16="http://schemas.microsoft.com/office/drawing/2014/main" id="{3EC2F561-FD2F-0247-4902-7D99CB6234F9}"/>
              </a:ext>
            </a:extLst>
          </p:cNvPr>
          <p:cNvSpPr txBox="1">
            <a:spLocks noChangeArrowheads="1"/>
          </p:cNvSpPr>
          <p:nvPr/>
        </p:nvSpPr>
        <p:spPr bwMode="auto">
          <a:xfrm>
            <a:off x="448340" y="1384355"/>
            <a:ext cx="5762589"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buClrTx/>
              <a:buFontTx/>
              <a:buNone/>
            </a:pPr>
            <a:r>
              <a:rPr lang="en-US" altLang="en-US" dirty="0">
                <a:latin typeface="Calibri"/>
                <a:ea typeface="ＭＳ Ｐゴシック"/>
                <a:cs typeface="Arial"/>
              </a:rPr>
              <a:t>There are two main execution environments for JavaScript:</a:t>
            </a:r>
          </a:p>
          <a:p>
            <a:pPr eaLnBrk="1" hangingPunct="1">
              <a:buClrTx/>
              <a:buFontTx/>
              <a:buNone/>
            </a:pPr>
            <a:endParaRPr lang="en-US" altLang="en-US">
              <a:latin typeface="Calibri"/>
              <a:cs typeface="Calibri"/>
            </a:endParaRPr>
          </a:p>
          <a:p>
            <a:pPr marL="342900" indent="-342900" eaLnBrk="1" hangingPunct="1">
              <a:buAutoNum type="arabicPeriod"/>
            </a:pPr>
            <a:r>
              <a:rPr lang="en-US" altLang="en-US" u="sng" dirty="0">
                <a:latin typeface="Calibri"/>
                <a:ea typeface="ＭＳ Ｐゴシック"/>
                <a:cs typeface="Arial"/>
              </a:rPr>
              <a:t>The browser</a:t>
            </a:r>
            <a:r>
              <a:rPr lang="en-US" altLang="en-US" dirty="0">
                <a:latin typeface="Calibri"/>
                <a:ea typeface="ＭＳ Ｐゴシック"/>
                <a:cs typeface="Arial"/>
              </a:rPr>
              <a:t>: every modern web browser can execute JavaScript, and many JavaScript functions refer explicitly to an HTML container or window. To test and execute JavaScript, you need an HTML file to call the JavaScript function, and a browser to open that file.</a:t>
            </a:r>
          </a:p>
          <a:p>
            <a:pPr marL="342900" indent="-342900" eaLnBrk="1" hangingPunct="1">
              <a:buClrTx/>
              <a:buFontTx/>
              <a:buAutoNum type="arabicPeriod"/>
            </a:pPr>
            <a:endParaRPr lang="en-US" altLang="en-US">
              <a:latin typeface="Calibri"/>
              <a:cs typeface="Arial" panose="020B0604020202020204" pitchFamily="34" charset="0"/>
            </a:endParaRPr>
          </a:p>
          <a:p>
            <a:pPr marL="342900" indent="-342900" eaLnBrk="1" hangingPunct="1">
              <a:buAutoNum type="arabicPeriod"/>
            </a:pPr>
            <a:r>
              <a:rPr lang="en-US" altLang="en-US" u="sng" dirty="0">
                <a:latin typeface="Calibri"/>
                <a:ea typeface="ＭＳ Ｐゴシック"/>
                <a:cs typeface="Arial"/>
              </a:rPr>
              <a:t>NodeJS</a:t>
            </a:r>
            <a:r>
              <a:rPr lang="en-US" altLang="en-US" dirty="0">
                <a:latin typeface="Calibri"/>
                <a:ea typeface="ＭＳ Ｐゴシック"/>
                <a:cs typeface="Arial"/>
              </a:rPr>
              <a:t>: Node is a server-side JavaScript environment. This is useful since we can run the same code the client uses on the server. This is more like a tradition console environment you may have seen (e.g., Python). You can install Node on your local machine from </a:t>
            </a:r>
            <a:r>
              <a:rPr lang="en-US" altLang="en-US" dirty="0">
                <a:solidFill>
                  <a:srgbClr val="CCCCFF"/>
                </a:solidFill>
                <a:latin typeface="Calibri"/>
                <a:ea typeface="ＭＳ Ｐゴシック"/>
                <a:cs typeface="Arial"/>
                <a:hlinkClick r:id="rId3"/>
              </a:rPr>
              <a:t>https://nodejs.org/en/</a:t>
            </a:r>
          </a:p>
          <a:p>
            <a:pPr marL="342900" indent="-342900">
              <a:buAutoNum type="arabicPeriod"/>
            </a:pPr>
            <a:endParaRPr lang="en-US" altLang="en-US" dirty="0">
              <a:solidFill>
                <a:srgbClr val="CCCCFF"/>
              </a:solidFill>
              <a:latin typeface="Calibri"/>
              <a:cs typeface="Arial" panose="020B0604020202020204" pitchFamily="34" charset="0"/>
            </a:endParaRPr>
          </a:p>
          <a:p>
            <a:r>
              <a:rPr lang="en-US" altLang="en-US" dirty="0">
                <a:solidFill>
                  <a:schemeClr val="tx1"/>
                </a:solidFill>
                <a:latin typeface="Calibri"/>
                <a:ea typeface="ＭＳ Ｐゴシック"/>
                <a:cs typeface="Arial"/>
              </a:rPr>
              <a:t>We will only cover the first in this course as we will use Python for our server.</a:t>
            </a:r>
            <a:endParaRPr lang="en-US" altLang="en-US" dirty="0">
              <a:solidFill>
                <a:schemeClr val="tx1"/>
              </a:solidFill>
              <a:latin typeface="Calibri"/>
              <a:cs typeface="Arial" panose="020B0604020202020204" pitchFamily="34" charset="0"/>
            </a:endParaRPr>
          </a:p>
        </p:txBody>
      </p:sp>
      <p:pic>
        <p:nvPicPr>
          <p:cNvPr id="62468" name="Picture 5">
            <a:extLst>
              <a:ext uri="{FF2B5EF4-FFF2-40B4-BE49-F238E27FC236}">
                <a16:creationId xmlns:a16="http://schemas.microsoft.com/office/drawing/2014/main" id="{647E7F68-0995-F7F9-2E10-BE755248B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493" y="4012545"/>
            <a:ext cx="18573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Web Console UI Tour - Firefox Developer Tools | MDN">
            <a:extLst>
              <a:ext uri="{FF2B5EF4-FFF2-40B4-BE49-F238E27FC236}">
                <a16:creationId xmlns:a16="http://schemas.microsoft.com/office/drawing/2014/main" id="{627AA690-71BA-5DA0-2920-AD459B4E7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930" y="2299347"/>
            <a:ext cx="24161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50;p3">
            <a:extLst>
              <a:ext uri="{FF2B5EF4-FFF2-40B4-BE49-F238E27FC236}">
                <a16:creationId xmlns:a16="http://schemas.microsoft.com/office/drawing/2014/main" id="{74A3391C-7E93-6593-EE14-8D7F476F84C3}"/>
              </a:ext>
            </a:extLst>
          </p:cNvPr>
          <p:cNvSpPr/>
          <p:nvPr/>
        </p:nvSpPr>
        <p:spPr>
          <a:xfrm>
            <a:off x="415522" y="304218"/>
            <a:ext cx="4637093"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Executing JavaScript</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3" name="Text Box 2">
            <a:extLst>
              <a:ext uri="{FF2B5EF4-FFF2-40B4-BE49-F238E27FC236}">
                <a16:creationId xmlns:a16="http://schemas.microsoft.com/office/drawing/2014/main" id="{A73F51C3-CBF8-1F6C-7E56-EA8813E0B57F}"/>
              </a:ext>
            </a:extLst>
          </p:cNvPr>
          <p:cNvSpPr txBox="1">
            <a:spLocks noChangeArrowheads="1"/>
          </p:cNvSpPr>
          <p:nvPr/>
        </p:nvSpPr>
        <p:spPr bwMode="auto">
          <a:xfrm>
            <a:off x="387000" y="1342425"/>
            <a:ext cx="8298000" cy="530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Font typeface="Arial,Sans-Serif" panose="020B0604020202020204" pitchFamily="34" charset="0"/>
              <a:buChar char="•"/>
            </a:pPr>
            <a:r>
              <a:rPr lang="en-US" altLang="en-US" dirty="0">
                <a:latin typeface="Calibri"/>
                <a:ea typeface="ＭＳ Ｐゴシック"/>
              </a:rPr>
              <a:t>JavaScript's main approach to object-oriented code doesn’t use subtyping and polymorphism found in other popular OOP languages like Java, C# etc.</a:t>
            </a:r>
            <a:endParaRPr lang="en-US" dirty="0">
              <a:latin typeface="Calibri"/>
              <a:ea typeface="ＭＳ Ｐゴシック"/>
            </a:endParaRPr>
          </a:p>
          <a:p>
            <a:pPr marL="340995">
              <a:lnSpc>
                <a:spcPct val="100000"/>
              </a:lnSpc>
              <a:spcBef>
                <a:spcPts val="363"/>
              </a:spcBef>
              <a:buFont typeface="Arial,Sans-Serif" panose="020B0604020202020204" pitchFamily="34" charset="0"/>
              <a:buChar char="•"/>
            </a:pPr>
            <a:endParaRPr lang="en-US" altLang="en-US" dirty="0">
              <a:latin typeface="Calibri"/>
              <a:ea typeface="ＭＳ Ｐゴシック"/>
            </a:endParaRPr>
          </a:p>
          <a:p>
            <a:pPr marL="340995">
              <a:lnSpc>
                <a:spcPct val="100000"/>
              </a:lnSpc>
              <a:spcBef>
                <a:spcPts val="363"/>
              </a:spcBef>
              <a:buFont typeface="Arial,Sans-Serif" panose="020B0604020202020204" pitchFamily="34" charset="0"/>
              <a:buChar char="•"/>
            </a:pPr>
            <a:r>
              <a:rPr lang="en-US" altLang="en-US" dirty="0">
                <a:latin typeface="Calibri"/>
                <a:ea typeface="ＭＳ Ｐゴシック"/>
              </a:rPr>
              <a:t>Instead, it supports a variation known as </a:t>
            </a:r>
            <a:r>
              <a:rPr lang="en-US" altLang="en-US" dirty="0">
                <a:solidFill>
                  <a:srgbClr val="C00000"/>
                </a:solidFill>
                <a:latin typeface="Calibri"/>
                <a:ea typeface="ＭＳ Ｐゴシック"/>
              </a:rPr>
              <a:t>Prototype-based</a:t>
            </a:r>
            <a:r>
              <a:rPr lang="en-US" altLang="en-US" dirty="0">
                <a:latin typeface="Calibri"/>
                <a:ea typeface="ＭＳ Ｐゴシック"/>
              </a:rPr>
              <a:t> programming.</a:t>
            </a:r>
            <a:endParaRPr lang="en-US" dirty="0">
              <a:latin typeface="Calibri"/>
              <a:ea typeface="ＭＳ Ｐゴシック"/>
            </a:endParaRPr>
          </a:p>
          <a:p>
            <a:pPr marL="741045" lvl="1">
              <a:lnSpc>
                <a:spcPct val="100000"/>
              </a:lnSpc>
              <a:spcBef>
                <a:spcPts val="325"/>
              </a:spcBef>
              <a:buFont typeface="Arial,Sans-Serif" panose="020B0604020202020204" pitchFamily="34" charset="0"/>
              <a:buChar char="–"/>
            </a:pPr>
            <a:r>
              <a:rPr lang="en-US" sz="1800" dirty="0">
                <a:latin typeface="Calibri"/>
                <a:ea typeface="ＭＳ Ｐゴシック"/>
                <a:cs typeface="Arial"/>
              </a:rPr>
              <a:t>See, for example this Wikipedia article for a discussion:</a:t>
            </a:r>
            <a:br>
              <a:rPr lang="en-US" sz="1800" dirty="0">
                <a:latin typeface="Calibri"/>
                <a:cs typeface="Arial"/>
              </a:rPr>
            </a:br>
            <a:r>
              <a:rPr lang="en-US" sz="1800" dirty="0">
                <a:latin typeface="Calibri"/>
                <a:ea typeface="ＭＳ Ｐゴシック"/>
                <a:cs typeface="Arial"/>
                <a:hlinkClick r:id="rId3"/>
              </a:rPr>
              <a:t>http://en.wikipedia.org/wiki/Prototype-based_languages</a:t>
            </a:r>
            <a:r>
              <a:rPr lang="en-US" sz="1800" dirty="0">
                <a:latin typeface="Calibri"/>
                <a:ea typeface="ＭＳ Ｐゴシック"/>
                <a:cs typeface="Arial"/>
              </a:rPr>
              <a:t>  </a:t>
            </a:r>
            <a:endParaRPr lang="en-US">
              <a:latin typeface="Calibri"/>
              <a:ea typeface="ＭＳ Ｐゴシック"/>
            </a:endParaRPr>
          </a:p>
          <a:p>
            <a:pPr marL="340995" eaLnBrk="1" hangingPunct="1">
              <a:lnSpc>
                <a:spcPct val="100000"/>
              </a:lnSpc>
              <a:spcBef>
                <a:spcPts val="550"/>
              </a:spcBef>
              <a:buFont typeface="Arial" panose="020B0604020202020204" pitchFamily="34" charset="0"/>
              <a:buNone/>
            </a:pPr>
            <a:endParaRPr lang="en-US" altLang="en-US" dirty="0">
              <a:latin typeface="Calibri"/>
            </a:endParaRPr>
          </a:p>
          <a:p>
            <a:pPr marL="340995" eaLnBrk="1" hangingPunct="1">
              <a:lnSpc>
                <a:spcPct val="100000"/>
              </a:lnSpc>
              <a:spcBef>
                <a:spcPts val="550"/>
              </a:spcBef>
              <a:buFont typeface="Arial" panose="020B0604020202020204" pitchFamily="34" charset="0"/>
              <a:buChar char="•"/>
            </a:pPr>
            <a:r>
              <a:rPr lang="en-US" altLang="en-US" dirty="0">
                <a:latin typeface="Calibri"/>
                <a:ea typeface="ＭＳ Ｐゴシック"/>
              </a:rPr>
              <a:t>In prototype-based programming, classes are not present, and behavior reuse is accomplished through a process of decorating existing objects which serves as prototypes. </a:t>
            </a:r>
          </a:p>
          <a:p>
            <a:pPr marL="340995">
              <a:lnSpc>
                <a:spcPct val="100000"/>
              </a:lnSpc>
              <a:spcBef>
                <a:spcPts val="550"/>
              </a:spcBef>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Font typeface="Arial" panose="020B0604020202020204" pitchFamily="34" charset="0"/>
              <a:buChar char="•"/>
            </a:pPr>
            <a:r>
              <a:rPr lang="en-US" altLang="en-US" dirty="0">
                <a:latin typeface="Calibri"/>
                <a:ea typeface="ＭＳ Ｐゴシック"/>
              </a:rPr>
              <a:t>This model is also known as </a:t>
            </a:r>
            <a:r>
              <a:rPr lang="en-US" altLang="en-US" i="1" dirty="0">
                <a:latin typeface="Calibri"/>
                <a:ea typeface="ＭＳ Ｐゴシック"/>
              </a:rPr>
              <a:t>class-less</a:t>
            </a:r>
            <a:r>
              <a:rPr lang="en-US" altLang="en-US" dirty="0">
                <a:latin typeface="Calibri"/>
                <a:ea typeface="ＭＳ Ｐゴシック"/>
              </a:rPr>
              <a:t>, </a:t>
            </a:r>
            <a:r>
              <a:rPr lang="en-US" altLang="en-US" i="1" dirty="0">
                <a:latin typeface="Calibri"/>
                <a:ea typeface="ＭＳ Ｐゴシック"/>
              </a:rPr>
              <a:t>prototype-oriented </a:t>
            </a:r>
            <a:r>
              <a:rPr lang="en-US" altLang="en-US" dirty="0">
                <a:latin typeface="Calibri"/>
                <a:ea typeface="ＭＳ Ｐゴシック"/>
              </a:rPr>
              <a:t>or </a:t>
            </a:r>
            <a:r>
              <a:rPr lang="en-US" altLang="en-US" i="1" dirty="0">
                <a:latin typeface="Calibri"/>
                <a:ea typeface="ＭＳ Ｐゴシック"/>
              </a:rPr>
              <a:t>instance-based programming.</a:t>
            </a:r>
          </a:p>
          <a:p>
            <a:pPr marL="741045" lvl="1">
              <a:lnSpc>
                <a:spcPct val="100000"/>
              </a:lnSpc>
              <a:spcBef>
                <a:spcPts val="325"/>
              </a:spcBef>
              <a:buFont typeface="Arial,Sans-Serif" panose="020B0604020202020204" pitchFamily="34" charset="0"/>
              <a:buChar char="–"/>
            </a:pPr>
            <a:endParaRPr lang="en-AU" sz="1800" dirty="0">
              <a:latin typeface="Calibri"/>
              <a:ea typeface="ＭＳ Ｐゴシック"/>
              <a:cs typeface="Calibri"/>
            </a:endParaRPr>
          </a:p>
          <a:p>
            <a:pPr marL="340995">
              <a:lnSpc>
                <a:spcPct val="100000"/>
              </a:lnSpc>
              <a:spcBef>
                <a:spcPts val="363"/>
              </a:spcBef>
              <a:buFont typeface="Arial,Sans-Serif" panose="020B0604020202020204" pitchFamily="34" charset="0"/>
              <a:buChar char="•"/>
            </a:pPr>
            <a:endParaRPr lang="en-US" sz="1800" dirty="0">
              <a:latin typeface="Calibri"/>
              <a:ea typeface="ＭＳ Ｐゴシック"/>
              <a:cs typeface="Arial"/>
            </a:endParaRPr>
          </a:p>
        </p:txBody>
      </p:sp>
      <p:sp>
        <p:nvSpPr>
          <p:cNvPr id="128004" name="Rectangle 3">
            <a:extLst>
              <a:ext uri="{FF2B5EF4-FFF2-40B4-BE49-F238E27FC236}">
                <a16:creationId xmlns:a16="http://schemas.microsoft.com/office/drawing/2014/main" id="{2C490124-4226-9703-1CEA-9968F7DDF5A1}"/>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34ECCEC7-FAEF-191C-4FB7-E7965EAB91D6}"/>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ea typeface="+mn-lt"/>
                <a:cs typeface="+mn-lt"/>
              </a:rPr>
              <a:t>OOP in JavaScript</a:t>
            </a:r>
            <a:endParaRPr lang="en-US" dirty="0" err="1"/>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B890D53B-72AD-5708-FD7C-B5A3B2ADE816}"/>
              </a:ext>
            </a:extLst>
          </p:cNvPr>
          <p:cNvSpPr txBox="1">
            <a:spLocks noChangeArrowheads="1"/>
          </p:cNvSpPr>
          <p:nvPr/>
        </p:nvSpPr>
        <p:spPr bwMode="auto">
          <a:xfrm>
            <a:off x="421778" y="1334645"/>
            <a:ext cx="8732005" cy="4335463"/>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a:lnSpc>
                <a:spcPct val="90000"/>
              </a:lnSpc>
              <a:spcBef>
                <a:spcPts val="400"/>
              </a:spcBef>
              <a:buClr>
                <a:srgbClr val="000000"/>
              </a:buClr>
              <a:buSzPct val="100000"/>
              <a:buFont typeface="Arial" panose="020B0604020202020204" pitchFamily="34" charset="0"/>
              <a:buChar char="•"/>
              <a:defRPr/>
            </a:pPr>
            <a:r>
              <a:rPr lang="en-US" altLang="en-US" dirty="0">
                <a:latin typeface="Calibri"/>
                <a:ea typeface="ＭＳ Ｐゴシック"/>
              </a:rPr>
              <a:t>The first way is to declare the function beforehand:</a:t>
            </a:r>
            <a:endParaRPr lang="en-US" dirty="0">
              <a:latin typeface="Calibri"/>
              <a:ea typeface="ＭＳ Ｐゴシック"/>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endParaRPr lang="en-US" dirty="0">
              <a:latin typeface="Calibri"/>
              <a:ea typeface="ＭＳ Ｐゴシック"/>
              <a:cs typeface="Arial"/>
            </a:endParaRPr>
          </a:p>
          <a:p>
            <a:pPr marL="340995">
              <a:lnSpc>
                <a:spcPct val="90000"/>
              </a:lnSpc>
              <a:spcBef>
                <a:spcPts val="400"/>
              </a:spcBef>
              <a:buClr>
                <a:srgbClr val="000000"/>
              </a:buClr>
              <a:buSzPct val="100000"/>
              <a:buFont typeface="Arial" panose="020B0604020202020204" pitchFamily="34" charset="0"/>
              <a:buChar char="•"/>
              <a:defRPr/>
            </a:pPr>
            <a:r>
              <a:rPr lang="en-US" dirty="0">
                <a:latin typeface="Calibri"/>
                <a:ea typeface="ＭＳ Ｐゴシック"/>
                <a:cs typeface="Arial"/>
              </a:rPr>
              <a:t>The second (and best) way is to add it to the </a:t>
            </a:r>
            <a:r>
              <a:rPr lang="en-US" dirty="0">
                <a:solidFill>
                  <a:srgbClr val="C00000"/>
                </a:solidFill>
                <a:latin typeface="Calibri"/>
                <a:ea typeface="ＭＳ Ｐゴシック"/>
                <a:cs typeface="Arial"/>
              </a:rPr>
              <a:t>prototype</a:t>
            </a:r>
            <a:r>
              <a:rPr lang="en-US" dirty="0">
                <a:solidFill>
                  <a:schemeClr val="tx1"/>
                </a:solidFill>
                <a:latin typeface="Calibri"/>
                <a:ea typeface="ＭＳ Ｐゴシック"/>
                <a:cs typeface="Arial"/>
              </a:rPr>
              <a:t> for the Drink object</a:t>
            </a:r>
            <a:r>
              <a:rPr lang="en-US" i="1" dirty="0">
                <a:latin typeface="Calibri"/>
                <a:ea typeface="ＭＳ Ｐゴシック"/>
                <a:cs typeface="Arial"/>
              </a:rPr>
              <a:t>: </a:t>
            </a:r>
            <a:endParaRPr lang="en-US" dirty="0">
              <a:latin typeface="Calibri"/>
            </a:endParaRPr>
          </a:p>
        </p:txBody>
      </p:sp>
      <p:sp>
        <p:nvSpPr>
          <p:cNvPr id="134148" name="Rectangle 3">
            <a:extLst>
              <a:ext uri="{FF2B5EF4-FFF2-40B4-BE49-F238E27FC236}">
                <a16:creationId xmlns:a16="http://schemas.microsoft.com/office/drawing/2014/main" id="{F4920F5F-5593-C5B1-17CB-B38E868ABF93}"/>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F9BE3526-3B21-270E-2051-16B351D205D1}"/>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ea typeface="+mn-lt"/>
                <a:cs typeface="+mn-lt"/>
              </a:rPr>
              <a:t>Reusing functions</a:t>
            </a:r>
            <a:endParaRPr lang="en-US" b="1" dirty="0"/>
          </a:p>
        </p:txBody>
      </p:sp>
      <p:pic>
        <p:nvPicPr>
          <p:cNvPr id="6" name="Picture 5" descr="A computer code with black text&#10;&#10;Description automatically generated">
            <a:extLst>
              <a:ext uri="{FF2B5EF4-FFF2-40B4-BE49-F238E27FC236}">
                <a16:creationId xmlns:a16="http://schemas.microsoft.com/office/drawing/2014/main" id="{B8034F76-9414-A423-1B47-239DF6FEFF3E}"/>
              </a:ext>
            </a:extLst>
          </p:cNvPr>
          <p:cNvPicPr>
            <a:picLocks noChangeAspect="1"/>
          </p:cNvPicPr>
          <p:nvPr/>
        </p:nvPicPr>
        <p:blipFill rotWithShape="1">
          <a:blip r:embed="rId3"/>
          <a:srcRect r="1937" b="543"/>
          <a:stretch/>
        </p:blipFill>
        <p:spPr>
          <a:xfrm>
            <a:off x="2194756" y="1804394"/>
            <a:ext cx="3969674" cy="1787394"/>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CEBBE92B-FC5A-D1C8-3897-702E11F5063E}"/>
              </a:ext>
            </a:extLst>
          </p:cNvPr>
          <p:cNvPicPr>
            <a:picLocks noChangeAspect="1"/>
          </p:cNvPicPr>
          <p:nvPr/>
        </p:nvPicPr>
        <p:blipFill rotWithShape="1">
          <a:blip r:embed="rId4"/>
          <a:srcRect r="1695" b="617"/>
          <a:stretch/>
        </p:blipFill>
        <p:spPr>
          <a:xfrm>
            <a:off x="2194184" y="4591519"/>
            <a:ext cx="3980599" cy="157005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5" name="Text Box 2">
            <a:extLst>
              <a:ext uri="{FF2B5EF4-FFF2-40B4-BE49-F238E27FC236}">
                <a16:creationId xmlns:a16="http://schemas.microsoft.com/office/drawing/2014/main" id="{F9966317-7355-AA74-6327-33D33179DDEE}"/>
              </a:ext>
            </a:extLst>
          </p:cNvPr>
          <p:cNvSpPr txBox="1">
            <a:spLocks noChangeArrowheads="1"/>
          </p:cNvSpPr>
          <p:nvPr/>
        </p:nvSpPr>
        <p:spPr bwMode="auto">
          <a:xfrm>
            <a:off x="396000" y="1427150"/>
            <a:ext cx="8190000" cy="502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a:lnSpc>
                <a:spcPct val="100000"/>
              </a:lnSpc>
              <a:spcBef>
                <a:spcPts val="550"/>
              </a:spcBef>
              <a:buClr>
                <a:srgbClr val="C00000"/>
              </a:buClr>
              <a:buFont typeface="Arial" panose="020B0604020202020204" pitchFamily="34" charset="0"/>
              <a:buChar char="•"/>
            </a:pPr>
            <a:r>
              <a:rPr lang="en-US" altLang="en-US" err="1">
                <a:solidFill>
                  <a:srgbClr val="C00000"/>
                </a:solidFill>
                <a:latin typeface="Courier New"/>
                <a:ea typeface="ＭＳ Ｐゴシック"/>
              </a:rPr>
              <a:t>Drink.prototype</a:t>
            </a:r>
            <a:r>
              <a:rPr lang="en-US" altLang="en-US" i="1" dirty="0">
                <a:latin typeface="Calibri"/>
                <a:ea typeface="ＭＳ Ｐゴシック"/>
              </a:rPr>
              <a:t> </a:t>
            </a:r>
            <a:r>
              <a:rPr lang="en-US" altLang="en-US" dirty="0">
                <a:latin typeface="Calibri"/>
                <a:ea typeface="ＭＳ Ｐゴシック"/>
              </a:rPr>
              <a:t>is an object shared by all instances of </a:t>
            </a:r>
            <a:r>
              <a:rPr lang="en-US" dirty="0">
                <a:solidFill>
                  <a:schemeClr val="tx1"/>
                </a:solidFill>
                <a:latin typeface="Courier New"/>
                <a:ea typeface="ＭＳ Ｐゴシック"/>
                <a:cs typeface="Arial"/>
              </a:rPr>
              <a:t>Drink</a:t>
            </a:r>
            <a:r>
              <a:rPr lang="en-US" altLang="en-US" dirty="0">
                <a:latin typeface="Calibri"/>
                <a:ea typeface="ＭＳ Ｐゴシック"/>
              </a:rPr>
              <a:t>. </a:t>
            </a:r>
            <a:endParaRPr lang="en-US" dirty="0"/>
          </a:p>
          <a:p>
            <a:pPr marL="340995">
              <a:lnSpc>
                <a:spcPct val="100000"/>
              </a:lnSpc>
              <a:spcBef>
                <a:spcPts val="550"/>
              </a:spcBef>
              <a:buClr>
                <a:srgbClr val="C00000"/>
              </a:buClr>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endParaRPr lang="en-US" altLang="en-US" dirty="0">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r>
              <a:rPr lang="en-US" altLang="en-US" dirty="0">
                <a:latin typeface="Calibri"/>
                <a:ea typeface="ＭＳ Ｐゴシック"/>
              </a:rPr>
              <a:t>It forms a part of a lookup chain (or, </a:t>
            </a:r>
            <a:r>
              <a:rPr lang="en-US" altLang="en-US" i="1" dirty="0">
                <a:latin typeface="Calibri"/>
                <a:ea typeface="ＭＳ Ｐゴシック"/>
              </a:rPr>
              <a:t>prototype chain</a:t>
            </a:r>
            <a:r>
              <a:rPr lang="en-US" altLang="en-US" dirty="0">
                <a:latin typeface="Calibri"/>
                <a:ea typeface="ＭＳ Ｐゴシック"/>
              </a:rPr>
              <a:t>): any time you attempt to </a:t>
            </a:r>
            <a:r>
              <a:rPr lang="en-US" altLang="en-US" dirty="0">
                <a:solidFill>
                  <a:schemeClr val="tx1"/>
                </a:solidFill>
                <a:latin typeface="Calibri"/>
                <a:ea typeface="ＭＳ Ｐゴシック"/>
              </a:rPr>
              <a:t>access a property of </a:t>
            </a:r>
            <a:r>
              <a:rPr lang="en-US" altLang="en-US" dirty="0">
                <a:solidFill>
                  <a:schemeClr val="tx1"/>
                </a:solidFill>
                <a:latin typeface="Courier New"/>
                <a:ea typeface="ＭＳ Ｐゴシック"/>
              </a:rPr>
              <a:t>Drink</a:t>
            </a:r>
            <a:r>
              <a:rPr lang="en-US" altLang="en-US" i="1" dirty="0">
                <a:solidFill>
                  <a:schemeClr val="tx1"/>
                </a:solidFill>
                <a:latin typeface="Calibri"/>
                <a:ea typeface="ＭＳ Ｐゴシック"/>
              </a:rPr>
              <a:t> </a:t>
            </a:r>
            <a:r>
              <a:rPr lang="en-US" altLang="en-US" dirty="0">
                <a:solidFill>
                  <a:schemeClr val="tx1"/>
                </a:solidFill>
                <a:latin typeface="Calibri"/>
                <a:ea typeface="ＭＳ Ｐゴシック"/>
              </a:rPr>
              <a:t>that isn’t set, JavaScript will check </a:t>
            </a:r>
            <a:r>
              <a:rPr lang="en-US" err="1">
                <a:solidFill>
                  <a:schemeClr val="tx1"/>
                </a:solidFill>
                <a:latin typeface="Courier New"/>
                <a:ea typeface="ＭＳ Ｐゴシック"/>
                <a:cs typeface="Arial"/>
              </a:rPr>
              <a:t>Drink</a:t>
            </a:r>
            <a:r>
              <a:rPr lang="en-US" altLang="en-US" i="1" err="1">
                <a:solidFill>
                  <a:schemeClr val="tx1"/>
                </a:solidFill>
                <a:latin typeface="Courier New"/>
                <a:ea typeface="ＭＳ Ｐゴシック"/>
              </a:rPr>
              <a:t>.</a:t>
            </a:r>
            <a:r>
              <a:rPr lang="en-US" altLang="en-US" err="1">
                <a:solidFill>
                  <a:schemeClr val="tx1"/>
                </a:solidFill>
                <a:latin typeface="Courier New"/>
                <a:ea typeface="ＭＳ Ｐゴシック"/>
              </a:rPr>
              <a:t>prototype</a:t>
            </a:r>
            <a:r>
              <a:rPr lang="en-US" altLang="en-US" dirty="0">
                <a:solidFill>
                  <a:schemeClr val="tx1"/>
                </a:solidFill>
                <a:latin typeface="Calibri"/>
                <a:ea typeface="ＭＳ Ｐゴシック"/>
              </a:rPr>
              <a:t> to see if that property exists there instead. </a:t>
            </a:r>
            <a:endParaRPr lang="en-US">
              <a:solidFill>
                <a:schemeClr val="tx1"/>
              </a:solidFill>
            </a:endParaRPr>
          </a:p>
          <a:p>
            <a:pPr marL="340995">
              <a:lnSpc>
                <a:spcPct val="100000"/>
              </a:lnSpc>
              <a:spcBef>
                <a:spcPts val="550"/>
              </a:spcBef>
              <a:buClr>
                <a:srgbClr val="C00000"/>
              </a:buClr>
              <a:buFont typeface="Arial" panose="020B0604020202020204" pitchFamily="34" charset="0"/>
              <a:buChar char="•"/>
            </a:pPr>
            <a:endParaRPr lang="en-US" altLang="en-US" dirty="0">
              <a:solidFill>
                <a:schemeClr val="tx1"/>
              </a:solidFill>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endParaRPr lang="en-US" altLang="en-US" dirty="0">
              <a:solidFill>
                <a:schemeClr val="tx1"/>
              </a:solidFill>
              <a:latin typeface="Calibri"/>
              <a:ea typeface="ＭＳ Ｐゴシック"/>
            </a:endParaRPr>
          </a:p>
          <a:p>
            <a:pPr marL="340995">
              <a:lnSpc>
                <a:spcPct val="100000"/>
              </a:lnSpc>
              <a:spcBef>
                <a:spcPts val="550"/>
              </a:spcBef>
              <a:buClr>
                <a:srgbClr val="C00000"/>
              </a:buClr>
              <a:buFont typeface="Arial" panose="020B0604020202020204" pitchFamily="34" charset="0"/>
              <a:buChar char="•"/>
            </a:pPr>
            <a:r>
              <a:rPr lang="en-US" altLang="en-US" dirty="0">
                <a:solidFill>
                  <a:schemeClr val="tx1"/>
                </a:solidFill>
                <a:latin typeface="Calibri"/>
                <a:ea typeface="ＭＳ Ｐゴシック"/>
              </a:rPr>
              <a:t>As a r</a:t>
            </a:r>
            <a:r>
              <a:rPr lang="en-US" altLang="en-US" dirty="0">
                <a:latin typeface="Calibri"/>
                <a:ea typeface="ＭＳ Ｐゴシック"/>
              </a:rPr>
              <a:t>esult, anything assigned to </a:t>
            </a:r>
            <a:r>
              <a:rPr lang="en-US" dirty="0" err="1">
                <a:solidFill>
                  <a:schemeClr val="tx1"/>
                </a:solidFill>
                <a:latin typeface="Courier New"/>
                <a:ea typeface="ＭＳ Ｐゴシック"/>
                <a:cs typeface="Arial"/>
              </a:rPr>
              <a:t>Drink</a:t>
            </a:r>
            <a:r>
              <a:rPr lang="en-US" i="1" dirty="0" err="1">
                <a:solidFill>
                  <a:schemeClr val="tx1"/>
                </a:solidFill>
                <a:latin typeface="Courier New"/>
                <a:ea typeface="ＭＳ Ｐゴシック"/>
                <a:cs typeface="Arial"/>
              </a:rPr>
              <a:t>.</a:t>
            </a:r>
            <a:r>
              <a:rPr lang="en-US" dirty="0" err="1">
                <a:solidFill>
                  <a:schemeClr val="tx1"/>
                </a:solidFill>
                <a:latin typeface="Courier New"/>
                <a:ea typeface="ＭＳ Ｐゴシック"/>
                <a:cs typeface="Arial"/>
              </a:rPr>
              <a:t>prototype</a:t>
            </a:r>
            <a:r>
              <a:rPr lang="en-US" altLang="en-US" i="1" dirty="0">
                <a:latin typeface="Calibri"/>
                <a:ea typeface="ＭＳ Ｐゴシック"/>
              </a:rPr>
              <a:t> </a:t>
            </a:r>
            <a:r>
              <a:rPr lang="en-US" altLang="en-US" dirty="0">
                <a:latin typeface="Calibri"/>
                <a:ea typeface="ＭＳ Ｐゴシック"/>
              </a:rPr>
              <a:t>becomes available to all instances of that constructor via </a:t>
            </a:r>
            <a:r>
              <a:rPr lang="en-US" altLang="en-US" dirty="0">
                <a:latin typeface="Courier New"/>
                <a:ea typeface="ＭＳ Ｐゴシック"/>
              </a:rPr>
              <a:t>this</a:t>
            </a:r>
            <a:r>
              <a:rPr lang="en-US" altLang="en-US" dirty="0">
                <a:latin typeface="Calibri"/>
                <a:ea typeface="ＭＳ Ｐゴシック"/>
              </a:rPr>
              <a:t>. </a:t>
            </a:r>
            <a:endParaRPr lang="en-US" dirty="0"/>
          </a:p>
          <a:p>
            <a:pPr marL="340995">
              <a:lnSpc>
                <a:spcPct val="100000"/>
              </a:lnSpc>
              <a:spcBef>
                <a:spcPts val="550"/>
              </a:spcBef>
              <a:buClr>
                <a:srgbClr val="C00000"/>
              </a:buClr>
              <a:buFont typeface="Arial" panose="020B0604020202020204" pitchFamily="34" charset="0"/>
              <a:buChar char="•"/>
            </a:pPr>
            <a:endParaRPr lang="en-US" altLang="en-US" dirty="0">
              <a:latin typeface="Calibri"/>
            </a:endParaRPr>
          </a:p>
          <a:p>
            <a:pPr marL="340995">
              <a:lnSpc>
                <a:spcPct val="100000"/>
              </a:lnSpc>
              <a:spcBef>
                <a:spcPts val="550"/>
              </a:spcBef>
              <a:buClr>
                <a:srgbClr val="C00000"/>
              </a:buClr>
              <a:buFont typeface="Arial" panose="020B0604020202020204" pitchFamily="34" charset="0"/>
              <a:buChar char="•"/>
            </a:pPr>
            <a:r>
              <a:rPr lang="en-US" altLang="en-US" dirty="0">
                <a:latin typeface="Calibri"/>
                <a:ea typeface="ＭＳ Ｐゴシック"/>
              </a:rPr>
              <a:t>The root of the prototype chain is </a:t>
            </a:r>
            <a:r>
              <a:rPr lang="en-US" altLang="en-US" dirty="0" err="1">
                <a:solidFill>
                  <a:srgbClr val="C00000"/>
                </a:solidFill>
                <a:latin typeface="Courier New"/>
                <a:ea typeface="ＭＳ Ｐゴシック"/>
              </a:rPr>
              <a:t>Object.prototype</a:t>
            </a:r>
            <a:r>
              <a:rPr lang="en-US" altLang="en-US" dirty="0">
                <a:latin typeface="Calibri"/>
                <a:ea typeface="ＭＳ Ｐゴシック"/>
              </a:rPr>
              <a:t>.</a:t>
            </a:r>
            <a:endParaRPr lang="en-US"/>
          </a:p>
        </p:txBody>
      </p:sp>
      <p:sp>
        <p:nvSpPr>
          <p:cNvPr id="136196" name="Rectangle 3">
            <a:extLst>
              <a:ext uri="{FF2B5EF4-FFF2-40B4-BE49-F238E27FC236}">
                <a16:creationId xmlns:a16="http://schemas.microsoft.com/office/drawing/2014/main" id="{291FCED5-D138-13A1-74E6-700982D1B81B}"/>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0B0CA267-CB20-6557-B129-20F2A98B7FCA}"/>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ea typeface="+mn-lt"/>
                <a:cs typeface="+mn-lt"/>
              </a:rPr>
              <a:t>Prototypes</a:t>
            </a:r>
            <a:endParaRPr lang="en-GB" sz="2900" b="1" spc="-1" dirty="0">
              <a:solidFill>
                <a:srgbClr val="000000"/>
              </a:solidFill>
              <a:cs typeface="Arial"/>
            </a:endParaRPr>
          </a:p>
        </p:txBody>
      </p:sp>
      <p:pic>
        <p:nvPicPr>
          <p:cNvPr id="7" name="Picture 6" descr="A screen shot of a computer code&#10;&#10;Description automatically generated">
            <a:extLst>
              <a:ext uri="{FF2B5EF4-FFF2-40B4-BE49-F238E27FC236}">
                <a16:creationId xmlns:a16="http://schemas.microsoft.com/office/drawing/2014/main" id="{F1B716EF-491C-39AB-A2FA-733A5AB007C4}"/>
              </a:ext>
            </a:extLst>
          </p:cNvPr>
          <p:cNvPicPr>
            <a:picLocks noChangeAspect="1"/>
          </p:cNvPicPr>
          <p:nvPr/>
        </p:nvPicPr>
        <p:blipFill rotWithShape="1">
          <a:blip r:embed="rId3"/>
          <a:srcRect r="1695" b="617"/>
          <a:stretch/>
        </p:blipFill>
        <p:spPr>
          <a:xfrm>
            <a:off x="2410029" y="1854206"/>
            <a:ext cx="3980599" cy="1570051"/>
          </a:xfrm>
          <a:prstGeom prst="rect">
            <a:avLst/>
          </a:prstGeom>
        </p:spPr>
      </p:pic>
      <p:pic>
        <p:nvPicPr>
          <p:cNvPr id="8" name="Picture 7" descr="A black text with blue and purple letters&#10;&#10;Description automatically generated">
            <a:extLst>
              <a:ext uri="{FF2B5EF4-FFF2-40B4-BE49-F238E27FC236}">
                <a16:creationId xmlns:a16="http://schemas.microsoft.com/office/drawing/2014/main" id="{CDA38A3D-D6FB-7D7B-318D-D639D23A6A50}"/>
              </a:ext>
            </a:extLst>
          </p:cNvPr>
          <p:cNvPicPr>
            <a:picLocks noChangeAspect="1"/>
          </p:cNvPicPr>
          <p:nvPr/>
        </p:nvPicPr>
        <p:blipFill rotWithShape="1">
          <a:blip r:embed="rId4"/>
          <a:srcRect r="272" b="8955"/>
          <a:stretch/>
        </p:blipFill>
        <p:spPr>
          <a:xfrm>
            <a:off x="2441058" y="4513766"/>
            <a:ext cx="3369089" cy="5670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A53113-AC02-03A0-1726-0CB8A967FBE0}"/>
              </a:ext>
            </a:extLst>
          </p:cNvPr>
          <p:cNvSpPr txBox="1"/>
          <p:nvPr/>
        </p:nvSpPr>
        <p:spPr>
          <a:xfrm>
            <a:off x="590632" y="1355902"/>
            <a:ext cx="8198203" cy="47243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tx1"/>
                </a:solidFill>
                <a:latin typeface="Calibri"/>
                <a:ea typeface="ＭＳ Ｐゴシック"/>
              </a:rPr>
              <a:t>Prototypes are an incredibly powerful tool. JavaScript lets you modify something’s prototype at any time in your program, which means you can add extra methods to all instances of an object at runtime:</a:t>
            </a:r>
            <a:endParaRPr lang="en-GB" dirty="0">
              <a:solidFill>
                <a:schemeClr val="tx1"/>
              </a:solidFill>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dirty="0">
              <a:solidFill>
                <a:schemeClr val="tx1"/>
              </a:solidFill>
              <a:latin typeface="Calibri"/>
              <a:ea typeface="ＭＳ Ｐゴシック"/>
            </a:endParaRPr>
          </a:p>
          <a:p>
            <a:pPr marL="285750" indent="-285750">
              <a:buFont typeface="Arial"/>
              <a:buChar char="•"/>
            </a:pPr>
            <a:endParaRPr lang="en-US" sz="1700" dirty="0">
              <a:solidFill>
                <a:schemeClr val="tx1"/>
              </a:solidFill>
              <a:latin typeface="Arial"/>
              <a:ea typeface="ＭＳ Ｐゴシック"/>
              <a:cs typeface="Arial"/>
            </a:endParaRPr>
          </a:p>
          <a:p>
            <a:pPr marL="285750" indent="-285750">
              <a:buFont typeface="Arial"/>
              <a:buChar char="•"/>
            </a:pPr>
            <a:endParaRPr lang="en-US" sz="1700" dirty="0">
              <a:solidFill>
                <a:schemeClr val="tx1"/>
              </a:solidFill>
              <a:latin typeface="Arial"/>
              <a:ea typeface="ＭＳ Ｐゴシック"/>
              <a:cs typeface="Arial"/>
            </a:endParaRPr>
          </a:p>
          <a:p>
            <a:pPr marL="285750" indent="-285750">
              <a:buFont typeface="Arial"/>
              <a:buChar char="•"/>
            </a:pPr>
            <a:r>
              <a:rPr lang="en-US" sz="1700" dirty="0">
                <a:solidFill>
                  <a:schemeClr val="tx1"/>
                </a:solidFill>
                <a:latin typeface="Arial"/>
                <a:ea typeface="ＭＳ Ｐゴシック"/>
                <a:cs typeface="Arial"/>
              </a:rPr>
              <a:t>JavaScript can also use prototypes to implement inheritance. A subclass can be defined to have the prototype of a superclass, and then the implementation of the methods can be overwritten in the subclass prototype...</a:t>
            </a:r>
            <a:endParaRPr lang="en-US" dirty="0">
              <a:solidFill>
                <a:schemeClr val="tx1"/>
              </a:solidFill>
            </a:endParaRPr>
          </a:p>
        </p:txBody>
      </p:sp>
      <p:sp>
        <p:nvSpPr>
          <p:cNvPr id="138244" name="Rectangle 3">
            <a:extLst>
              <a:ext uri="{FF2B5EF4-FFF2-40B4-BE49-F238E27FC236}">
                <a16:creationId xmlns:a16="http://schemas.microsoft.com/office/drawing/2014/main" id="{B4C88C08-11D0-EE34-A66A-336B0F4DB3C7}"/>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99E7EA63-EE4F-CF77-E0C1-4DF3C61D0074}"/>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ea typeface="+mn-lt"/>
                <a:cs typeface="+mn-lt"/>
              </a:rPr>
              <a:t>Add methods at runtime</a:t>
            </a:r>
            <a:endParaRPr lang="en-GB" sz="2900" b="1" spc="-1" dirty="0">
              <a:solidFill>
                <a:srgbClr val="000000"/>
              </a:solidFill>
              <a:cs typeface="Arial"/>
            </a:endParaRPr>
          </a:p>
        </p:txBody>
      </p:sp>
      <p:pic>
        <p:nvPicPr>
          <p:cNvPr id="6" name="Picture 5" descr="A computer code with colorful text&#10;&#10;Description automatically generated">
            <a:extLst>
              <a:ext uri="{FF2B5EF4-FFF2-40B4-BE49-F238E27FC236}">
                <a16:creationId xmlns:a16="http://schemas.microsoft.com/office/drawing/2014/main" id="{A5DB9085-064C-42A2-036E-3EB7ABCB4765}"/>
              </a:ext>
            </a:extLst>
          </p:cNvPr>
          <p:cNvPicPr>
            <a:picLocks noChangeAspect="1"/>
          </p:cNvPicPr>
          <p:nvPr/>
        </p:nvPicPr>
        <p:blipFill rotWithShape="1">
          <a:blip r:embed="rId3"/>
          <a:srcRect r="-209" b="2756"/>
          <a:stretch/>
        </p:blipFill>
        <p:spPr>
          <a:xfrm>
            <a:off x="2336221" y="2453566"/>
            <a:ext cx="4716855" cy="243138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9" name="Text Box 2">
            <a:extLst>
              <a:ext uri="{FF2B5EF4-FFF2-40B4-BE49-F238E27FC236}">
                <a16:creationId xmlns:a16="http://schemas.microsoft.com/office/drawing/2014/main" id="{B07E3606-2503-3FF7-6F03-512C2D80CABF}"/>
              </a:ext>
            </a:extLst>
          </p:cNvPr>
          <p:cNvSpPr txBox="1">
            <a:spLocks noChangeArrowheads="1"/>
          </p:cNvSpPr>
          <p:nvPr/>
        </p:nvSpPr>
        <p:spPr bwMode="auto">
          <a:xfrm>
            <a:off x="471488" y="1368425"/>
            <a:ext cx="8404225" cy="513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marL="855663" indent="-377825">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88"/>
              </a:spcBef>
              <a:buFont typeface="Arial" panose="020B0604020202020204" pitchFamily="34" charset="0"/>
              <a:buChar char="•"/>
            </a:pPr>
            <a:r>
              <a:rPr lang="en-US" altLang="en-US" dirty="0">
                <a:latin typeface="Calibri"/>
                <a:ea typeface="ＭＳ Ｐゴシック"/>
              </a:rPr>
              <a:t>When the code </a:t>
            </a:r>
            <a:r>
              <a:rPr lang="en-US" altLang="en-US" dirty="0">
                <a:solidFill>
                  <a:schemeClr val="tx1"/>
                </a:solidFill>
                <a:latin typeface="Courier New"/>
                <a:ea typeface="ＭＳ Ｐゴシック"/>
              </a:rPr>
              <a:t>new </a:t>
            </a:r>
            <a:r>
              <a:rPr lang="en-US" dirty="0">
                <a:solidFill>
                  <a:schemeClr val="tx1"/>
                </a:solidFill>
                <a:latin typeface="Courier New"/>
                <a:ea typeface="ＭＳ Ｐゴシック"/>
                <a:cs typeface="Arial"/>
              </a:rPr>
              <a:t>Drink</a:t>
            </a:r>
            <a:r>
              <a:rPr lang="en-US" altLang="en-US" dirty="0">
                <a:solidFill>
                  <a:schemeClr val="tx1"/>
                </a:solidFill>
                <a:latin typeface="Courier New"/>
                <a:ea typeface="ＭＳ Ｐゴシック"/>
              </a:rPr>
              <a:t>(…)</a:t>
            </a:r>
            <a:r>
              <a:rPr lang="en-US" altLang="en-US" dirty="0">
                <a:latin typeface="Calibri"/>
                <a:ea typeface="ＭＳ Ｐゴシック"/>
              </a:rPr>
              <a:t>is executed, the following things happen:</a:t>
            </a:r>
            <a:endParaRPr lang="en-US" altLang="en-US" dirty="0">
              <a:latin typeface="Calibri"/>
            </a:endParaRPr>
          </a:p>
          <a:p>
            <a:pPr marL="340995">
              <a:lnSpc>
                <a:spcPct val="100000"/>
              </a:lnSpc>
              <a:spcBef>
                <a:spcPts val="388"/>
              </a:spcBef>
              <a:buFont typeface="Arial" panose="020B0604020202020204" pitchFamily="34" charset="0"/>
              <a:buChar char="•"/>
            </a:pPr>
            <a:endParaRPr lang="en-US" altLang="en-US" dirty="0">
              <a:latin typeface="Calibri"/>
              <a:ea typeface="ＭＳ Ｐゴシック"/>
            </a:endParaRPr>
          </a:p>
          <a:p>
            <a:pPr marL="855345" lvl="1" eaLnBrk="1" hangingPunct="1">
              <a:lnSpc>
                <a:spcPct val="100000"/>
              </a:lnSpc>
              <a:spcBef>
                <a:spcPts val="388"/>
              </a:spcBef>
              <a:buAutoNum type="arabicPeriod"/>
            </a:pPr>
            <a:r>
              <a:rPr lang="en-US" altLang="en-US" sz="1800" dirty="0">
                <a:latin typeface="Calibri"/>
                <a:ea typeface="ＭＳ Ｐゴシック"/>
              </a:rPr>
              <a:t>A new object is created, </a:t>
            </a:r>
            <a:r>
              <a:rPr lang="en-US" sz="1800" dirty="0">
                <a:latin typeface="Calibri"/>
                <a:ea typeface="ＭＳ Ｐゴシック"/>
                <a:cs typeface="Arial"/>
              </a:rPr>
              <a:t>with its prototype set to </a:t>
            </a:r>
            <a:r>
              <a:rPr lang="en-US" sz="1800" err="1">
                <a:latin typeface="Courier New"/>
                <a:ea typeface="ＭＳ Ｐゴシック"/>
                <a:cs typeface="Arial"/>
              </a:rPr>
              <a:t>Drink.prototype</a:t>
            </a:r>
            <a:r>
              <a:rPr lang="en-US" altLang="en-US" sz="1800" dirty="0">
                <a:latin typeface="Calibri"/>
                <a:ea typeface="ＭＳ Ｐゴシック"/>
              </a:rPr>
              <a:t>.</a:t>
            </a:r>
            <a:endParaRPr lang="en-US" altLang="en-US" sz="1800" dirty="0">
              <a:latin typeface="Calibri"/>
            </a:endParaRPr>
          </a:p>
          <a:p>
            <a:pPr marL="855345" lvl="1">
              <a:lnSpc>
                <a:spcPct val="100000"/>
              </a:lnSpc>
              <a:spcBef>
                <a:spcPts val="388"/>
              </a:spcBef>
              <a:buAutoNum type="arabicPeriod"/>
            </a:pPr>
            <a:endParaRPr lang="en-US" altLang="en-US" sz="1800" dirty="0">
              <a:latin typeface="Calibri"/>
              <a:ea typeface="ＭＳ Ｐゴシック"/>
            </a:endParaRPr>
          </a:p>
          <a:p>
            <a:pPr marL="855345" lvl="1" eaLnBrk="1" hangingPunct="1">
              <a:lnSpc>
                <a:spcPct val="100000"/>
              </a:lnSpc>
              <a:spcBef>
                <a:spcPts val="388"/>
              </a:spcBef>
              <a:buAutoNum type="arabicPeriod"/>
            </a:pPr>
            <a:r>
              <a:rPr lang="en-US" altLang="en-US" sz="1800" dirty="0">
                <a:latin typeface="Calibri"/>
                <a:ea typeface="ＭＳ Ｐゴシック"/>
              </a:rPr>
              <a:t>The constructor function </a:t>
            </a:r>
            <a:r>
              <a:rPr lang="en-US" sz="1800" dirty="0">
                <a:solidFill>
                  <a:schemeClr val="tx1"/>
                </a:solidFill>
                <a:latin typeface="Courier New"/>
                <a:ea typeface="ＭＳ Ｐゴシック"/>
                <a:cs typeface="Arial"/>
              </a:rPr>
              <a:t>Drink</a:t>
            </a:r>
            <a:r>
              <a:rPr lang="en-US" altLang="en-US" sz="1800" dirty="0">
                <a:latin typeface="Calibri"/>
                <a:ea typeface="ＭＳ Ｐゴシック"/>
              </a:rPr>
              <a:t> is called with the specified arguments, and this is bound to the newly created object.</a:t>
            </a:r>
          </a:p>
          <a:p>
            <a:pPr marL="1200150" lvl="2" indent="-285750">
              <a:lnSpc>
                <a:spcPct val="100000"/>
              </a:lnSpc>
              <a:spcBef>
                <a:spcPts val="388"/>
              </a:spcBef>
              <a:buFont typeface="Arial" panose="02020603050405020304" pitchFamily="18" charset="0"/>
              <a:buChar char="•"/>
            </a:pPr>
            <a:r>
              <a:rPr lang="en-US" altLang="en-US" sz="1800" dirty="0">
                <a:solidFill>
                  <a:schemeClr val="tx1"/>
                </a:solidFill>
                <a:latin typeface="Courier New"/>
                <a:ea typeface="ＭＳ Ｐゴシック"/>
              </a:rPr>
              <a:t>new </a:t>
            </a:r>
            <a:r>
              <a:rPr lang="en-US" sz="1800" dirty="0">
                <a:solidFill>
                  <a:schemeClr val="tx1"/>
                </a:solidFill>
                <a:latin typeface="Courier New"/>
                <a:ea typeface="ＭＳ Ｐゴシック"/>
                <a:cs typeface="Arial"/>
              </a:rPr>
              <a:t>Drink</a:t>
            </a:r>
            <a:r>
              <a:rPr lang="en-US" altLang="en-US" sz="1800" dirty="0">
                <a:latin typeface="Calibri"/>
                <a:ea typeface="ＭＳ Ｐゴシック"/>
              </a:rPr>
              <a:t> is equivalent to </a:t>
            </a:r>
            <a:r>
              <a:rPr lang="en-US" altLang="en-US" sz="1800" dirty="0">
                <a:solidFill>
                  <a:schemeClr val="tx1"/>
                </a:solidFill>
                <a:latin typeface="Courier New"/>
                <a:ea typeface="ＭＳ Ｐゴシック"/>
              </a:rPr>
              <a:t>new </a:t>
            </a:r>
            <a:r>
              <a:rPr lang="en-US" sz="1800" dirty="0">
                <a:solidFill>
                  <a:schemeClr val="tx1"/>
                </a:solidFill>
                <a:latin typeface="Courier New"/>
                <a:ea typeface="ＭＳ Ｐゴシック"/>
                <a:cs typeface="Arial"/>
              </a:rPr>
              <a:t>Drink</a:t>
            </a:r>
            <a:r>
              <a:rPr lang="en-US" altLang="en-US" sz="1800" dirty="0">
                <a:solidFill>
                  <a:schemeClr val="tx1"/>
                </a:solidFill>
                <a:latin typeface="Courier New"/>
                <a:ea typeface="ＭＳ Ｐゴシック"/>
              </a:rPr>
              <a:t>()</a:t>
            </a:r>
            <a:r>
              <a:rPr lang="en-US" altLang="en-US" sz="1800" dirty="0">
                <a:latin typeface="Calibri"/>
                <a:ea typeface="ＭＳ Ｐゴシック"/>
              </a:rPr>
              <a:t>, i.e. if no argument list is specified, the </a:t>
            </a:r>
            <a:r>
              <a:rPr lang="en-US" sz="1800" dirty="0">
                <a:solidFill>
                  <a:schemeClr val="tx1"/>
                </a:solidFill>
                <a:latin typeface="Courier New"/>
                <a:ea typeface="ＭＳ Ｐゴシック"/>
                <a:cs typeface="Arial"/>
              </a:rPr>
              <a:t>Drink</a:t>
            </a:r>
            <a:r>
              <a:rPr lang="en-US" altLang="en-US" sz="1800" dirty="0">
                <a:latin typeface="Calibri"/>
                <a:ea typeface="ＭＳ Ｐゴシック"/>
              </a:rPr>
              <a:t> constructor is called without arguments.</a:t>
            </a:r>
            <a:endParaRPr lang="en-US" dirty="0"/>
          </a:p>
          <a:p>
            <a:pPr marL="855345" lvl="1">
              <a:lnSpc>
                <a:spcPct val="100000"/>
              </a:lnSpc>
              <a:spcBef>
                <a:spcPts val="388"/>
              </a:spcBef>
              <a:buAutoNum type="arabicPeriod"/>
            </a:pPr>
            <a:endParaRPr lang="en-US" altLang="en-US" sz="1800" dirty="0">
              <a:latin typeface="Calibri"/>
              <a:ea typeface="ＭＳ Ｐゴシック"/>
            </a:endParaRPr>
          </a:p>
          <a:p>
            <a:pPr marL="855345" lvl="1" eaLnBrk="1" hangingPunct="1">
              <a:lnSpc>
                <a:spcPct val="100000"/>
              </a:lnSpc>
              <a:spcBef>
                <a:spcPts val="388"/>
              </a:spcBef>
              <a:buFont typeface="Arial" panose="020B0604020202020204" pitchFamily="34" charset="0"/>
              <a:buAutoNum type="arabicPeriod"/>
            </a:pPr>
            <a:r>
              <a:rPr lang="en-US" altLang="en-US" sz="1800" dirty="0">
                <a:latin typeface="Calibri"/>
                <a:ea typeface="ＭＳ Ｐゴシック"/>
              </a:rPr>
              <a:t>The object returned by the constructor function becomes the result of the whole new expression. </a:t>
            </a:r>
          </a:p>
          <a:p>
            <a:pPr lvl="2">
              <a:lnSpc>
                <a:spcPct val="100000"/>
              </a:lnSpc>
              <a:spcBef>
                <a:spcPts val="388"/>
              </a:spcBef>
              <a:buFont typeface="Arial"/>
              <a:buChar char="•"/>
            </a:pPr>
            <a:r>
              <a:rPr lang="en-US" altLang="en-US" sz="1800" dirty="0">
                <a:latin typeface="Calibri"/>
                <a:ea typeface="ＭＳ Ｐゴシック"/>
              </a:rPr>
              <a:t>If the constructor function doesn't explicitly return an object, the object created in step 1 is used instead. (Normally constructors don't return a value, but they can choose to do so if they want to override the normal object creation process.)</a:t>
            </a:r>
            <a:endParaRPr lang="en-US"/>
          </a:p>
          <a:p>
            <a:pPr marL="340995" eaLnBrk="1" hangingPunct="1">
              <a:lnSpc>
                <a:spcPct val="100000"/>
              </a:lnSpc>
              <a:spcBef>
                <a:spcPts val="363"/>
              </a:spcBef>
              <a:buClrTx/>
              <a:buFontTx/>
              <a:buNone/>
            </a:pPr>
            <a:endParaRPr lang="en-US" altLang="en-US" dirty="0">
              <a:latin typeface="Calibri"/>
            </a:endParaRPr>
          </a:p>
        </p:txBody>
      </p:sp>
      <p:sp>
        <p:nvSpPr>
          <p:cNvPr id="132100" name="Rectangle 3">
            <a:extLst>
              <a:ext uri="{FF2B5EF4-FFF2-40B4-BE49-F238E27FC236}">
                <a16:creationId xmlns:a16="http://schemas.microsoft.com/office/drawing/2014/main" id="{D5E4C783-5CE7-3563-6F8D-71EA1CFB7108}"/>
              </a:ext>
            </a:extLst>
          </p:cNvPr>
          <p:cNvSpPr>
            <a:spLocks noChangeArrowheads="1"/>
          </p:cNvSpPr>
          <p:nvPr/>
        </p:nvSpPr>
        <p:spPr bwMode="auto">
          <a:xfrm>
            <a:off x="1382713" y="6502400"/>
            <a:ext cx="648017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AAC049FE-183C-2D30-B08C-17971805C204}"/>
              </a:ext>
            </a:extLst>
          </p:cNvPr>
          <p:cNvSpPr/>
          <p:nvPr/>
        </p:nvSpPr>
        <p:spPr>
          <a:xfrm>
            <a:off x="415522" y="304218"/>
            <a:ext cx="5442628"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ea typeface="+mn-lt"/>
                <a:cs typeface="+mn-lt"/>
              </a:rPr>
              <a:t>The </a:t>
            </a:r>
            <a:r>
              <a:rPr lang="en-GB" sz="2900" b="1" spc="-1" dirty="0">
                <a:solidFill>
                  <a:srgbClr val="000000"/>
                </a:solidFill>
                <a:latin typeface="Courier New"/>
                <a:ea typeface="+mn-lt"/>
                <a:cs typeface="+mn-lt"/>
              </a:rPr>
              <a:t>new</a:t>
            </a:r>
            <a:r>
              <a:rPr lang="en-GB" sz="2900" b="1" spc="-1" dirty="0">
                <a:solidFill>
                  <a:srgbClr val="000000"/>
                </a:solidFill>
                <a:ea typeface="+mn-lt"/>
                <a:cs typeface="+mn-lt"/>
              </a:rPr>
              <a:t> keyword revisited</a:t>
            </a:r>
            <a:endParaRPr lang="en-US" b="1"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298058" y="3165383"/>
            <a:ext cx="6543757" cy="1951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dirty="0">
                <a:solidFill>
                  <a:schemeClr val="tx1"/>
                </a:solidFill>
                <a:latin typeface="Calibri"/>
              </a:rPr>
              <a:t>Variable scoping and closures</a:t>
            </a:r>
            <a:endParaRPr lang="en-US" dirty="0"/>
          </a:p>
        </p:txBody>
      </p:sp>
    </p:spTree>
    <p:extLst>
      <p:ext uri="{BB962C8B-B14F-4D97-AF65-F5344CB8AC3E}">
        <p14:creationId xmlns:p14="http://schemas.microsoft.com/office/powerpoint/2010/main" val="3180372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2" name="Text Box 3">
            <a:extLst>
              <a:ext uri="{FF2B5EF4-FFF2-40B4-BE49-F238E27FC236}">
                <a16:creationId xmlns:a16="http://schemas.microsoft.com/office/drawing/2014/main" id="{A21820C3-5C85-114C-F044-C4C7A4DB951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fld id="{185221EC-2E24-4AE9-A851-DF74E84E3C8A}" type="slidenum">
              <a:rPr lang="en-US" altLang="en-US" sz="1200" dirty="0">
                <a:solidFill>
                  <a:srgbClr val="FFFFFF"/>
                </a:solidFill>
                <a:latin typeface="Source Sans Pro" panose="020B0503030403020204" pitchFamily="34" charset="0"/>
              </a:rPr>
              <a:pPr algn="r" eaLnBrk="1" hangingPunct="1">
                <a:spcBef>
                  <a:spcPct val="0"/>
                </a:spcBef>
                <a:buClrTx/>
                <a:buFontTx/>
                <a:buNone/>
              </a:pPr>
              <a:t>56</a:t>
            </a:fld>
            <a:endParaRPr lang="en-US"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0CF1BE59-6349-96A4-69D1-942DBEE0F3D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scoping</a:t>
            </a:r>
            <a:endParaRPr lang="en-US" err="1">
              <a:cs typeface="Arial"/>
            </a:endParaRPr>
          </a:p>
        </p:txBody>
      </p:sp>
      <p:sp>
        <p:nvSpPr>
          <p:cNvPr id="2" name="TextBox 1">
            <a:extLst>
              <a:ext uri="{FF2B5EF4-FFF2-40B4-BE49-F238E27FC236}">
                <a16:creationId xmlns:a16="http://schemas.microsoft.com/office/drawing/2014/main" id="{43B509A2-C678-49DD-BEAC-77E1336A7D40}"/>
              </a:ext>
            </a:extLst>
          </p:cNvPr>
          <p:cNvSpPr txBox="1"/>
          <p:nvPr/>
        </p:nvSpPr>
        <p:spPr>
          <a:xfrm>
            <a:off x="541577" y="1355902"/>
            <a:ext cx="787443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340995">
              <a:buFont typeface="Arial,Sans-Serif"/>
              <a:buChar char="•"/>
            </a:pPr>
            <a:r>
              <a:rPr lang="en-US" dirty="0">
                <a:solidFill>
                  <a:schemeClr val="tx1"/>
                </a:solidFill>
                <a:latin typeface="Calibri"/>
                <a:ea typeface="ＭＳ Ｐゴシック"/>
                <a:cs typeface="Arial"/>
              </a:rPr>
              <a:t>The </a:t>
            </a:r>
            <a:r>
              <a:rPr lang="en-US" dirty="0">
                <a:solidFill>
                  <a:srgbClr val="C00000"/>
                </a:solidFill>
                <a:latin typeface="Calibri"/>
                <a:ea typeface="ＭＳ Ｐゴシック"/>
                <a:cs typeface="Arial"/>
              </a:rPr>
              <a:t>scope</a:t>
            </a:r>
            <a:r>
              <a:rPr lang="en-US" dirty="0">
                <a:solidFill>
                  <a:schemeClr val="tx1"/>
                </a:solidFill>
                <a:latin typeface="Calibri"/>
                <a:ea typeface="ＭＳ Ｐゴシック"/>
                <a:cs typeface="Arial"/>
              </a:rPr>
              <a:t> of a variable is the range of statements over which it is visible.</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There are three different types of scope:</a:t>
            </a:r>
          </a:p>
          <a:p>
            <a:pPr marL="340995" indent="-340995">
              <a:buFont typeface="Arial,Sans-Serif"/>
              <a:buChar char="•"/>
            </a:pPr>
            <a:endParaRPr lang="en-US" dirty="0">
              <a:solidFill>
                <a:schemeClr val="tx1"/>
              </a:solidFill>
              <a:latin typeface="Calibri"/>
              <a:ea typeface="ＭＳ Ｐゴシック"/>
              <a:cs typeface="Arial"/>
            </a:endParaRPr>
          </a:p>
          <a:p>
            <a:pPr marL="1083945" lvl="1" indent="-340995">
              <a:buFont typeface="Arial,Sans-Serif"/>
              <a:buChar char="–"/>
            </a:pPr>
            <a:r>
              <a:rPr lang="en-US" dirty="0">
                <a:solidFill>
                  <a:schemeClr val="tx1"/>
                </a:solidFill>
                <a:latin typeface="Calibri"/>
                <a:ea typeface="ＭＳ Ｐゴシック"/>
                <a:cs typeface="Arial"/>
              </a:rPr>
              <a:t>Global scope – accessible anywhere within the document</a:t>
            </a:r>
          </a:p>
          <a:p>
            <a:pPr marL="1083945" lvl="1" indent="-340995">
              <a:buFont typeface="Arial,Sans-Serif"/>
              <a:buChar char="–"/>
            </a:pPr>
            <a:r>
              <a:rPr lang="en-US" dirty="0">
                <a:solidFill>
                  <a:schemeClr val="tx1"/>
                </a:solidFill>
                <a:latin typeface="Calibri"/>
                <a:ea typeface="ＭＳ Ｐゴシック"/>
                <a:cs typeface="Arial"/>
              </a:rPr>
              <a:t>Function scope – accessible anywhere within the function</a:t>
            </a:r>
          </a:p>
          <a:p>
            <a:pPr marL="1083945" lvl="1" indent="-340995">
              <a:buFont typeface="Arial,Sans-Serif"/>
              <a:buChar char="–"/>
            </a:pPr>
            <a:r>
              <a:rPr lang="en-US" dirty="0">
                <a:solidFill>
                  <a:schemeClr val="tx1"/>
                </a:solidFill>
                <a:latin typeface="Calibri"/>
                <a:ea typeface="ＭＳ Ｐゴシック"/>
                <a:cs typeface="Arial"/>
              </a:rPr>
              <a:t>Block scope – accessible anywhere within the current block</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Statements are grouped into the </a:t>
            </a:r>
            <a:r>
              <a:rPr lang="en-US" dirty="0">
                <a:solidFill>
                  <a:srgbClr val="C00000"/>
                </a:solidFill>
                <a:latin typeface="Calibri"/>
                <a:ea typeface="ＭＳ Ｐゴシック"/>
                <a:cs typeface="Arial"/>
              </a:rPr>
              <a:t>blocks</a:t>
            </a:r>
            <a:r>
              <a:rPr lang="en-US" dirty="0">
                <a:solidFill>
                  <a:schemeClr val="tx1"/>
                </a:solidFill>
                <a:latin typeface="Calibri"/>
                <a:ea typeface="ＭＳ Ｐゴシック"/>
                <a:cs typeface="Arial"/>
              </a:rPr>
              <a:t> delimited by braces: { ... }</a:t>
            </a:r>
          </a:p>
          <a:p>
            <a:pPr marL="340995" indent="-340995">
              <a:buFont typeface="Arial,Sans-Serif"/>
              <a:buChar char="•"/>
            </a:pPr>
            <a:endParaRPr lang="en-US" dirty="0">
              <a:solidFill>
                <a:schemeClr val="tx1"/>
              </a:solidFill>
              <a:latin typeface="Calibri"/>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A block is considered to contain code inside any smaller blocks inside of it.</a:t>
            </a:r>
          </a:p>
        </p:txBody>
      </p:sp>
      <p:pic>
        <p:nvPicPr>
          <p:cNvPr id="4" name="Picture 3" descr="A screenshot of a computer program&#10;&#10;Description automatically generated">
            <a:extLst>
              <a:ext uri="{FF2B5EF4-FFF2-40B4-BE49-F238E27FC236}">
                <a16:creationId xmlns:a16="http://schemas.microsoft.com/office/drawing/2014/main" id="{0F0C0EBE-1339-638E-EFE2-B2AA5C171A71}"/>
              </a:ext>
            </a:extLst>
          </p:cNvPr>
          <p:cNvPicPr>
            <a:picLocks noChangeAspect="1"/>
          </p:cNvPicPr>
          <p:nvPr/>
        </p:nvPicPr>
        <p:blipFill>
          <a:blip r:embed="rId3"/>
          <a:stretch>
            <a:fillRect/>
          </a:stretch>
        </p:blipFill>
        <p:spPr>
          <a:xfrm>
            <a:off x="3363940" y="3973335"/>
            <a:ext cx="1533117" cy="1815433"/>
          </a:xfrm>
          <a:prstGeom prst="rect">
            <a:avLst/>
          </a:prstGeom>
        </p:spPr>
      </p:pic>
      <p:sp>
        <p:nvSpPr>
          <p:cNvPr id="5" name="Rectangle 4">
            <a:extLst>
              <a:ext uri="{FF2B5EF4-FFF2-40B4-BE49-F238E27FC236}">
                <a16:creationId xmlns:a16="http://schemas.microsoft.com/office/drawing/2014/main" id="{6717AAA9-2A1E-CA4F-7304-3B1D61088C9B}"/>
              </a:ext>
            </a:extLst>
          </p:cNvPr>
          <p:cNvSpPr/>
          <p:nvPr/>
        </p:nvSpPr>
        <p:spPr bwMode="auto">
          <a:xfrm>
            <a:off x="3202362" y="4158950"/>
            <a:ext cx="80452" cy="1630614"/>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Rectangle 8">
            <a:extLst>
              <a:ext uri="{FF2B5EF4-FFF2-40B4-BE49-F238E27FC236}">
                <a16:creationId xmlns:a16="http://schemas.microsoft.com/office/drawing/2014/main" id="{2CD3DE6B-626D-D738-DDF6-FF3E1E0CBE41}"/>
              </a:ext>
            </a:extLst>
          </p:cNvPr>
          <p:cNvSpPr/>
          <p:nvPr/>
        </p:nvSpPr>
        <p:spPr bwMode="auto">
          <a:xfrm>
            <a:off x="3604619" y="5130254"/>
            <a:ext cx="70641" cy="482710"/>
          </a:xfrm>
          <a:prstGeom prst="rect">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Rectangle 9">
            <a:extLst>
              <a:ext uri="{FF2B5EF4-FFF2-40B4-BE49-F238E27FC236}">
                <a16:creationId xmlns:a16="http://schemas.microsoft.com/office/drawing/2014/main" id="{C1FE30D7-5EB3-5EA4-471E-F29445FF66D3}"/>
              </a:ext>
            </a:extLst>
          </p:cNvPr>
          <p:cNvSpPr/>
          <p:nvPr/>
        </p:nvSpPr>
        <p:spPr bwMode="auto">
          <a:xfrm>
            <a:off x="3604619" y="4492528"/>
            <a:ext cx="70641" cy="482710"/>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18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EDC81C-1C57-025E-2AC0-AAB39FF17A5C}"/>
              </a:ext>
            </a:extLst>
          </p:cNvPr>
          <p:cNvPicPr>
            <a:picLocks noChangeAspect="1"/>
          </p:cNvPicPr>
          <p:nvPr/>
        </p:nvPicPr>
        <p:blipFill>
          <a:blip r:embed="rId2"/>
          <a:stretch>
            <a:fillRect/>
          </a:stretch>
        </p:blipFill>
        <p:spPr>
          <a:xfrm>
            <a:off x="2846257" y="2240296"/>
            <a:ext cx="3333750" cy="3162300"/>
          </a:xfrm>
          <a:prstGeom prst="rect">
            <a:avLst/>
          </a:prstGeom>
        </p:spPr>
      </p:pic>
      <p:sp>
        <p:nvSpPr>
          <p:cNvPr id="4" name="Google Shape;350;p3">
            <a:extLst>
              <a:ext uri="{FF2B5EF4-FFF2-40B4-BE49-F238E27FC236}">
                <a16:creationId xmlns:a16="http://schemas.microsoft.com/office/drawing/2014/main" id="{7BC4C7C3-CCC5-B2C3-5076-B69DE4C96A1C}"/>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JavaScript variable declarations</a:t>
            </a:r>
            <a:endParaRPr lang="en-US" dirty="0" err="1">
              <a:cs typeface="Arial"/>
            </a:endParaRPr>
          </a:p>
        </p:txBody>
      </p:sp>
      <p:sp>
        <p:nvSpPr>
          <p:cNvPr id="5" name="TextBox 4">
            <a:extLst>
              <a:ext uri="{FF2B5EF4-FFF2-40B4-BE49-F238E27FC236}">
                <a16:creationId xmlns:a16="http://schemas.microsoft.com/office/drawing/2014/main" id="{935D5954-7552-6876-1D2B-E0B22DC41B01}"/>
              </a:ext>
            </a:extLst>
          </p:cNvPr>
          <p:cNvSpPr txBox="1"/>
          <p:nvPr/>
        </p:nvSpPr>
        <p:spPr>
          <a:xfrm>
            <a:off x="4547472" y="2482222"/>
            <a:ext cx="90851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err="1">
                <a:latin typeface="Courier New"/>
                <a:ea typeface="ＭＳ Ｐゴシック"/>
                <a:cs typeface="Arial"/>
              </a:rPr>
              <a:t>const</a:t>
            </a:r>
            <a:endParaRPr lang="en-GB" b="1" err="1">
              <a:latin typeface="Courier New"/>
              <a:cs typeface="Courier New"/>
            </a:endParaRPr>
          </a:p>
        </p:txBody>
      </p:sp>
      <p:sp>
        <p:nvSpPr>
          <p:cNvPr id="6" name="TextBox 5">
            <a:extLst>
              <a:ext uri="{FF2B5EF4-FFF2-40B4-BE49-F238E27FC236}">
                <a16:creationId xmlns:a16="http://schemas.microsoft.com/office/drawing/2014/main" id="{86753D5E-7B3F-6DE6-3DDA-BFDB0D700E8C}"/>
              </a:ext>
            </a:extLst>
          </p:cNvPr>
          <p:cNvSpPr txBox="1"/>
          <p:nvPr/>
        </p:nvSpPr>
        <p:spPr>
          <a:xfrm>
            <a:off x="4665206" y="3247492"/>
            <a:ext cx="673047"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urier New"/>
                <a:ea typeface="ＭＳ Ｐゴシック"/>
                <a:cs typeface="Arial"/>
              </a:rPr>
              <a:t>let</a:t>
            </a:r>
            <a:endParaRPr lang="en-GB" b="1" dirty="0" err="1">
              <a:latin typeface="Courier New"/>
              <a:cs typeface="Courier New"/>
            </a:endParaRPr>
          </a:p>
        </p:txBody>
      </p:sp>
      <p:sp>
        <p:nvSpPr>
          <p:cNvPr id="7" name="TextBox 6">
            <a:extLst>
              <a:ext uri="{FF2B5EF4-FFF2-40B4-BE49-F238E27FC236}">
                <a16:creationId xmlns:a16="http://schemas.microsoft.com/office/drawing/2014/main" id="{C6AF0AC4-E926-927A-A5F6-A4FEA6B28F34}"/>
              </a:ext>
            </a:extLst>
          </p:cNvPr>
          <p:cNvSpPr txBox="1"/>
          <p:nvPr/>
        </p:nvSpPr>
        <p:spPr>
          <a:xfrm>
            <a:off x="4665206" y="4012762"/>
            <a:ext cx="673047"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urier New"/>
                <a:ea typeface="ＭＳ Ｐゴシック"/>
                <a:cs typeface="Arial"/>
              </a:rPr>
              <a:t>var</a:t>
            </a:r>
            <a:endParaRPr lang="en-GB" b="1" dirty="0" err="1">
              <a:latin typeface="Courier New"/>
              <a:cs typeface="Courier New"/>
            </a:endParaRPr>
          </a:p>
        </p:txBody>
      </p:sp>
      <p:sp>
        <p:nvSpPr>
          <p:cNvPr id="8" name="TextBox 7">
            <a:extLst>
              <a:ext uri="{FF2B5EF4-FFF2-40B4-BE49-F238E27FC236}">
                <a16:creationId xmlns:a16="http://schemas.microsoft.com/office/drawing/2014/main" id="{1D3C8167-6215-681F-1387-8100250ADE4F}"/>
              </a:ext>
            </a:extLst>
          </p:cNvPr>
          <p:cNvSpPr txBox="1"/>
          <p:nvPr/>
        </p:nvSpPr>
        <p:spPr>
          <a:xfrm>
            <a:off x="4159930" y="4817277"/>
            <a:ext cx="16835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dirty="0">
                <a:latin typeface="Courier New"/>
                <a:ea typeface="ＭＳ Ｐゴシック"/>
                <a:cs typeface="Arial"/>
              </a:rPr>
              <a:t>undeclared</a:t>
            </a:r>
            <a:endParaRPr lang="en-GB" b="1" dirty="0" err="1">
              <a:latin typeface="Courier New"/>
              <a:cs typeface="Courier New"/>
            </a:endParaRPr>
          </a:p>
        </p:txBody>
      </p:sp>
      <p:sp>
        <p:nvSpPr>
          <p:cNvPr id="10" name="TextBox 9">
            <a:extLst>
              <a:ext uri="{FF2B5EF4-FFF2-40B4-BE49-F238E27FC236}">
                <a16:creationId xmlns:a16="http://schemas.microsoft.com/office/drawing/2014/main" id="{D8C047B6-BFBA-347C-CBCC-AFCEFFCA8C85}"/>
              </a:ext>
            </a:extLst>
          </p:cNvPr>
          <p:cNvSpPr txBox="1"/>
          <p:nvPr/>
        </p:nvSpPr>
        <p:spPr>
          <a:xfrm>
            <a:off x="629877" y="1532503"/>
            <a:ext cx="86298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340995">
              <a:buFont typeface="Arial,Sans-Serif"/>
              <a:buChar char="•"/>
            </a:pPr>
            <a:r>
              <a:rPr lang="en-US" dirty="0">
                <a:solidFill>
                  <a:schemeClr val="tx1"/>
                </a:solidFill>
                <a:latin typeface="Calibri"/>
                <a:ea typeface="ＭＳ Ｐゴシック"/>
                <a:cs typeface="Arial"/>
              </a:rPr>
              <a:t>Remember how there were 4 (!) different ways to declare a variable in JavaScript?</a:t>
            </a:r>
            <a:endParaRPr lang="en-US" dirty="0">
              <a:solidFill>
                <a:schemeClr val="tx1"/>
              </a:solidFill>
            </a:endParaRPr>
          </a:p>
        </p:txBody>
      </p:sp>
    </p:spTree>
    <p:extLst>
      <p:ext uri="{BB962C8B-B14F-4D97-AF65-F5344CB8AC3E}">
        <p14:creationId xmlns:p14="http://schemas.microsoft.com/office/powerpoint/2010/main" val="176287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2" name="Text Box 3">
            <a:extLst>
              <a:ext uri="{FF2B5EF4-FFF2-40B4-BE49-F238E27FC236}">
                <a16:creationId xmlns:a16="http://schemas.microsoft.com/office/drawing/2014/main" id="{A21820C3-5C85-114C-F044-C4C7A4DB951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fld id="{185221EC-2E24-4AE9-A851-DF74E84E3C8A}" type="slidenum">
              <a:rPr lang="en-US" altLang="en-US" sz="1200" dirty="0">
                <a:solidFill>
                  <a:srgbClr val="FFFFFF"/>
                </a:solidFill>
                <a:latin typeface="Source Sans Pro" panose="020B0503030403020204" pitchFamily="34" charset="0"/>
              </a:rPr>
              <a:pPr algn="r" eaLnBrk="1" hangingPunct="1">
                <a:spcBef>
                  <a:spcPct val="0"/>
                </a:spcBef>
                <a:buClrTx/>
                <a:buFontTx/>
                <a:buNone/>
              </a:pPr>
              <a:t>58</a:t>
            </a:fld>
            <a:endParaRPr lang="en-US"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0CF1BE59-6349-96A4-69D1-942DBEE0F3D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err="1">
                <a:solidFill>
                  <a:srgbClr val="000000"/>
                </a:solidFill>
                <a:latin typeface="Calibri"/>
              </a:rPr>
              <a:t>Const</a:t>
            </a:r>
            <a:r>
              <a:rPr lang="en-GB" sz="2900" b="1" spc="-1" dirty="0">
                <a:solidFill>
                  <a:srgbClr val="000000"/>
                </a:solidFill>
                <a:latin typeface="Calibri"/>
              </a:rPr>
              <a:t> and let variables</a:t>
            </a:r>
            <a:endParaRPr lang="en-US" dirty="0" err="1">
              <a:cs typeface="Arial"/>
            </a:endParaRPr>
          </a:p>
        </p:txBody>
      </p:sp>
      <p:sp>
        <p:nvSpPr>
          <p:cNvPr id="2" name="TextBox 1">
            <a:extLst>
              <a:ext uri="{FF2B5EF4-FFF2-40B4-BE49-F238E27FC236}">
                <a16:creationId xmlns:a16="http://schemas.microsoft.com/office/drawing/2014/main" id="{43B509A2-C678-49DD-BEAC-77E1336A7D40}"/>
              </a:ext>
            </a:extLst>
          </p:cNvPr>
          <p:cNvSpPr txBox="1"/>
          <p:nvPr/>
        </p:nvSpPr>
        <p:spPr>
          <a:xfrm>
            <a:off x="541577" y="1355902"/>
            <a:ext cx="7874436" cy="96257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285750">
              <a:spcBef>
                <a:spcPts val="363"/>
              </a:spcBef>
              <a:buFont typeface="Arial,Sans-Serif"/>
              <a:buChar char="•"/>
            </a:pPr>
            <a:r>
              <a:rPr lang="en-US" dirty="0">
                <a:solidFill>
                  <a:schemeClr val="tx1"/>
                </a:solidFill>
                <a:latin typeface="Arial"/>
                <a:ea typeface="ＭＳ Ｐゴシック"/>
                <a:cs typeface="Arial"/>
              </a:rPr>
              <a:t>Variables declared using </a:t>
            </a:r>
            <a:r>
              <a:rPr lang="en-US" dirty="0">
                <a:solidFill>
                  <a:srgbClr val="C00000"/>
                </a:solidFill>
                <a:latin typeface="Courier New"/>
                <a:ea typeface="ＭＳ Ｐゴシック"/>
                <a:cs typeface="Arial"/>
              </a:rPr>
              <a:t>const</a:t>
            </a:r>
            <a:r>
              <a:rPr lang="en-US" dirty="0">
                <a:solidFill>
                  <a:schemeClr val="tx1"/>
                </a:solidFill>
                <a:latin typeface="Arial"/>
                <a:ea typeface="ＭＳ Ｐゴシック"/>
                <a:cs typeface="Arial"/>
              </a:rPr>
              <a:t> or </a:t>
            </a:r>
            <a:r>
              <a:rPr lang="en-US" dirty="0">
                <a:solidFill>
                  <a:srgbClr val="C00000"/>
                </a:solidFill>
                <a:latin typeface="Courier New"/>
                <a:ea typeface="ＭＳ Ｐゴシック"/>
                <a:cs typeface="Arial"/>
              </a:rPr>
              <a:t>let</a:t>
            </a:r>
            <a:r>
              <a:rPr lang="en-US" dirty="0">
                <a:solidFill>
                  <a:schemeClr val="tx1"/>
                </a:solidFill>
                <a:latin typeface="Arial"/>
                <a:ea typeface="ＭＳ Ｐゴシック"/>
                <a:cs typeface="Arial"/>
              </a:rPr>
              <a:t> have block-level scope:</a:t>
            </a:r>
            <a:endParaRPr lang="en-US" dirty="0">
              <a:solidFill>
                <a:schemeClr val="tx1"/>
              </a:solidFill>
              <a:cs typeface="Arial" panose="020B0604020202020204" pitchFamily="34" charset="0"/>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This is a </a:t>
            </a:r>
            <a:r>
              <a:rPr lang="en-US" b="1" i="1" dirty="0">
                <a:solidFill>
                  <a:schemeClr val="tx1"/>
                </a:solidFill>
                <a:latin typeface="Calibri"/>
                <a:ea typeface="ＭＳ Ｐゴシック"/>
                <a:cs typeface="Arial"/>
              </a:rPr>
              <a:t>good thing</a:t>
            </a:r>
            <a:r>
              <a:rPr lang="en-US" dirty="0">
                <a:solidFill>
                  <a:schemeClr val="tx1"/>
                </a:solidFill>
                <a:latin typeface="Calibri"/>
                <a:ea typeface="ＭＳ Ｐゴシック"/>
                <a:cs typeface="Arial"/>
              </a:rPr>
              <a:t>! </a:t>
            </a:r>
            <a:endParaRPr lang="en-US" dirty="0">
              <a:solidFill>
                <a:schemeClr val="tx1"/>
              </a:solidFill>
              <a:cs typeface="Arial" panose="020B0604020202020204" pitchFamily="34" charset="0"/>
            </a:endParaRPr>
          </a:p>
          <a:p>
            <a:pPr marL="1083945" lvl="1" indent="-340995">
              <a:buFont typeface="Arial,Sans-Serif"/>
              <a:buChar char="–"/>
            </a:pPr>
            <a:r>
              <a:rPr lang="en-US" dirty="0">
                <a:solidFill>
                  <a:schemeClr val="tx1"/>
                </a:solidFill>
                <a:latin typeface="Calibri"/>
                <a:ea typeface="ＭＳ Ｐゴシック"/>
                <a:cs typeface="Arial"/>
              </a:rPr>
              <a:t>Variables can't interfere with other variables outside of the block.</a:t>
            </a:r>
          </a:p>
          <a:p>
            <a:pPr marL="1083945" lvl="1" indent="-340995">
              <a:buFont typeface="Arial,Sans-Serif"/>
              <a:buChar char="–"/>
            </a:pPr>
            <a:r>
              <a:rPr lang="en-US" dirty="0">
                <a:solidFill>
                  <a:schemeClr val="tx1"/>
                </a:solidFill>
                <a:latin typeface="Calibri"/>
                <a:ea typeface="ＭＳ Ｐゴシック"/>
                <a:cs typeface="Arial"/>
              </a:rPr>
              <a:t>When reasoning about its value, only need to consider the block.</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The difference between </a:t>
            </a:r>
            <a:r>
              <a:rPr lang="en-US" dirty="0">
                <a:solidFill>
                  <a:schemeClr val="tx1"/>
                </a:solidFill>
                <a:latin typeface="Courier New"/>
                <a:ea typeface="ＭＳ Ｐゴシック"/>
                <a:cs typeface="Arial"/>
              </a:rPr>
              <a:t>const</a:t>
            </a:r>
            <a:r>
              <a:rPr lang="en-US" dirty="0">
                <a:solidFill>
                  <a:schemeClr val="tx1"/>
                </a:solidFill>
                <a:latin typeface="Arial"/>
                <a:ea typeface="ＭＳ Ｐゴシック"/>
                <a:cs typeface="Arial"/>
              </a:rPr>
              <a:t> and </a:t>
            </a:r>
            <a:r>
              <a:rPr lang="en-US" dirty="0">
                <a:solidFill>
                  <a:schemeClr val="tx1"/>
                </a:solidFill>
                <a:latin typeface="Courier New"/>
                <a:ea typeface="ＭＳ Ｐゴシック"/>
                <a:cs typeface="Arial"/>
              </a:rPr>
              <a:t>let</a:t>
            </a:r>
            <a:r>
              <a:rPr lang="en-US" dirty="0">
                <a:solidFill>
                  <a:srgbClr val="C00000"/>
                </a:solidFill>
                <a:latin typeface="Calibri"/>
                <a:ea typeface="ＭＳ Ｐゴシック"/>
                <a:cs typeface="Arial"/>
              </a:rPr>
              <a:t> </a:t>
            </a:r>
            <a:r>
              <a:rPr lang="en-US" dirty="0">
                <a:solidFill>
                  <a:schemeClr val="tx1"/>
                </a:solidFill>
                <a:latin typeface="Calibri"/>
                <a:ea typeface="ＭＳ Ｐゴシック"/>
                <a:cs typeface="Arial"/>
              </a:rPr>
              <a:t>is that let variables can be set to a new value within the block whereas value of const variables can never be changed from the original declared value.</a:t>
            </a:r>
            <a:endParaRPr lang="en-US" dirty="0">
              <a:solidFill>
                <a:schemeClr val="tx1"/>
              </a:solidFill>
              <a:latin typeface="Courier New"/>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Therefore, use </a:t>
            </a:r>
            <a:r>
              <a:rPr lang="en-US" dirty="0">
                <a:solidFill>
                  <a:schemeClr val="tx1"/>
                </a:solidFill>
                <a:latin typeface="Courier New"/>
                <a:ea typeface="ＭＳ Ｐゴシック"/>
                <a:cs typeface="Arial"/>
              </a:rPr>
              <a:t>const</a:t>
            </a:r>
            <a:r>
              <a:rPr lang="en-US" dirty="0">
                <a:solidFill>
                  <a:schemeClr val="tx1"/>
                </a:solidFill>
                <a:latin typeface="Calibri"/>
                <a:ea typeface="ＭＳ Ｐゴシック"/>
                <a:cs typeface="Arial"/>
              </a:rPr>
              <a:t> where you can...</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A variable declared with </a:t>
            </a:r>
            <a:r>
              <a:rPr lang="en-US" dirty="0">
                <a:solidFill>
                  <a:srgbClr val="C00000"/>
                </a:solidFill>
                <a:latin typeface="Courier New"/>
                <a:ea typeface="ＭＳ Ｐゴシック"/>
                <a:cs typeface="Arial"/>
              </a:rPr>
              <a:t>var</a:t>
            </a:r>
            <a:r>
              <a:rPr lang="en-US" dirty="0">
                <a:solidFill>
                  <a:schemeClr val="tx1"/>
                </a:solidFill>
                <a:latin typeface="Calibri"/>
                <a:ea typeface="ＭＳ Ｐゴシック"/>
                <a:cs typeface="Arial"/>
              </a:rPr>
              <a:t> outside a function definition has global scope​.</a:t>
            </a:r>
            <a:endParaRPr lang="en-US">
              <a:solidFill>
                <a:schemeClr val="tx1"/>
              </a:solidFill>
              <a:latin typeface="Calibri"/>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A variable declared with </a:t>
            </a:r>
            <a:r>
              <a:rPr lang="en-US" dirty="0">
                <a:solidFill>
                  <a:srgbClr val="C00000"/>
                </a:solidFill>
                <a:latin typeface="Courier New"/>
                <a:ea typeface="ＭＳ Ｐゴシック"/>
                <a:cs typeface="Arial"/>
              </a:rPr>
              <a:t>var</a:t>
            </a:r>
            <a:r>
              <a:rPr lang="en-US" dirty="0">
                <a:solidFill>
                  <a:schemeClr val="tx1"/>
                </a:solidFill>
                <a:latin typeface="Calibri"/>
                <a:ea typeface="ＭＳ Ｐゴシック"/>
                <a:cs typeface="Arial"/>
              </a:rPr>
              <a:t> inside a function definition has function scope, visible only inside the function definition​</a:t>
            </a:r>
          </a:p>
          <a:p>
            <a:pPr marL="741045" lvl="1" indent="-741045">
              <a:buFont typeface="Arial,Sans-Serif"/>
              <a:buChar char="–"/>
            </a:pPr>
            <a:r>
              <a:rPr lang="en-US" dirty="0">
                <a:solidFill>
                  <a:schemeClr val="tx1"/>
                </a:solidFill>
                <a:latin typeface="Calibri"/>
                <a:ea typeface="ＭＳ Ｐゴシック"/>
                <a:cs typeface="Arial"/>
              </a:rPr>
              <a:t>If a global variable has the same name, it is hidden inside the function definition​</a:t>
            </a:r>
          </a:p>
          <a:p>
            <a:pPr marL="340995" indent="-340995">
              <a:buFont typeface="Arial,Sans-Serif"/>
              <a:buChar char="–"/>
            </a:pPr>
            <a:r>
              <a:rPr lang="en-US" dirty="0">
                <a:solidFill>
                  <a:schemeClr val="tx1"/>
                </a:solidFill>
                <a:latin typeface="Calibri"/>
                <a:ea typeface="ＭＳ Ｐゴシック"/>
                <a:cs typeface="Arial"/>
              </a:rPr>
              <a:t>A variable declared with </a:t>
            </a:r>
            <a:r>
              <a:rPr lang="en-US" b="1" i="1" dirty="0">
                <a:solidFill>
                  <a:schemeClr val="tx1"/>
                </a:solidFill>
                <a:latin typeface="Calibri"/>
                <a:ea typeface="ＭＳ Ｐゴシック"/>
                <a:cs typeface="Arial"/>
              </a:rPr>
              <a:t>let</a:t>
            </a:r>
            <a:r>
              <a:rPr lang="en-US" dirty="0">
                <a:solidFill>
                  <a:schemeClr val="tx1"/>
                </a:solidFill>
                <a:latin typeface="Calibri"/>
                <a:ea typeface="ＭＳ Ｐゴシック"/>
                <a:cs typeface="Arial"/>
              </a:rPr>
              <a:t> or </a:t>
            </a:r>
            <a:r>
              <a:rPr lang="en-US" b="1" i="1" dirty="0">
                <a:solidFill>
                  <a:schemeClr val="tx1"/>
                </a:solidFill>
                <a:latin typeface="Calibri"/>
                <a:ea typeface="ＭＳ Ｐゴシック"/>
                <a:cs typeface="Arial"/>
              </a:rPr>
              <a:t>const</a:t>
            </a:r>
            <a:r>
              <a:rPr lang="en-US" dirty="0">
                <a:solidFill>
                  <a:schemeClr val="tx1"/>
                </a:solidFill>
                <a:latin typeface="Calibri"/>
                <a:ea typeface="ＭＳ Ｐゴシック"/>
                <a:cs typeface="Arial"/>
              </a:rPr>
              <a:t> has block level scope.​</a:t>
            </a:r>
          </a:p>
          <a:p>
            <a:pPr marL="340995" indent="-285750">
              <a:spcBef>
                <a:spcPts val="450"/>
              </a:spcBef>
              <a:buFont typeface="Arial,Sans-Serif"/>
              <a:buChar char="•"/>
            </a:pPr>
            <a:endParaRPr lang="en-US" dirty="0">
              <a:solidFill>
                <a:schemeClr val="tx1"/>
              </a:solidFill>
              <a:latin typeface="Calibri"/>
              <a:ea typeface="ＭＳ Ｐゴシック"/>
              <a:cs typeface="Arial"/>
            </a:endParaRPr>
          </a:p>
          <a:p>
            <a:pPr marL="340995" indent="-285750">
              <a:spcBef>
                <a:spcPts val="363"/>
              </a:spcBef>
              <a:buFont typeface="Arial,Sans-Serif"/>
              <a:buChar char="•"/>
            </a:pPr>
            <a:endParaRPr lang="en-US" dirty="0">
              <a:solidFill>
                <a:schemeClr val="tx1"/>
              </a:solidFill>
            </a:endParaRPr>
          </a:p>
        </p:txBody>
      </p:sp>
      <p:pic>
        <p:nvPicPr>
          <p:cNvPr id="5" name="Picture 4">
            <a:extLst>
              <a:ext uri="{FF2B5EF4-FFF2-40B4-BE49-F238E27FC236}">
                <a16:creationId xmlns:a16="http://schemas.microsoft.com/office/drawing/2014/main" id="{8CA12954-E637-EDC7-93B6-B8BEA12890C4}"/>
              </a:ext>
            </a:extLst>
          </p:cNvPr>
          <p:cNvPicPr>
            <a:picLocks noChangeAspect="1"/>
          </p:cNvPicPr>
          <p:nvPr/>
        </p:nvPicPr>
        <p:blipFill rotWithShape="1">
          <a:blip r:embed="rId3"/>
          <a:srcRect r="1956" b="-505"/>
          <a:stretch/>
        </p:blipFill>
        <p:spPr>
          <a:xfrm>
            <a:off x="2621092" y="1780479"/>
            <a:ext cx="3774143" cy="1874426"/>
          </a:xfrm>
          <a:prstGeom prst="rect">
            <a:avLst/>
          </a:prstGeom>
        </p:spPr>
      </p:pic>
    </p:spTree>
    <p:extLst>
      <p:ext uri="{BB962C8B-B14F-4D97-AF65-F5344CB8AC3E}">
        <p14:creationId xmlns:p14="http://schemas.microsoft.com/office/powerpoint/2010/main" val="21911793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2" name="Text Box 3">
            <a:extLst>
              <a:ext uri="{FF2B5EF4-FFF2-40B4-BE49-F238E27FC236}">
                <a16:creationId xmlns:a16="http://schemas.microsoft.com/office/drawing/2014/main" id="{A21820C3-5C85-114C-F044-C4C7A4DB951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fld id="{185221EC-2E24-4AE9-A851-DF74E84E3C8A}" type="slidenum">
              <a:rPr lang="en-US" altLang="en-US" sz="1200" dirty="0">
                <a:solidFill>
                  <a:srgbClr val="FFFFFF"/>
                </a:solidFill>
                <a:latin typeface="Source Sans Pro" panose="020B0503030403020204" pitchFamily="34" charset="0"/>
              </a:rPr>
              <a:pPr algn="r" eaLnBrk="1" hangingPunct="1">
                <a:spcBef>
                  <a:spcPct val="0"/>
                </a:spcBef>
                <a:buClrTx/>
                <a:buFontTx/>
                <a:buNone/>
              </a:pPr>
              <a:t>59</a:t>
            </a:fld>
            <a:endParaRPr lang="en-US"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0CF1BE59-6349-96A4-69D1-942DBEE0F3D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Var variables</a:t>
            </a:r>
            <a:endParaRPr lang="en-US" dirty="0" err="1">
              <a:cs typeface="Arial"/>
            </a:endParaRPr>
          </a:p>
        </p:txBody>
      </p:sp>
      <p:sp>
        <p:nvSpPr>
          <p:cNvPr id="2" name="TextBox 1">
            <a:extLst>
              <a:ext uri="{FF2B5EF4-FFF2-40B4-BE49-F238E27FC236}">
                <a16:creationId xmlns:a16="http://schemas.microsoft.com/office/drawing/2014/main" id="{43B509A2-C678-49DD-BEAC-77E1336A7D40}"/>
              </a:ext>
            </a:extLst>
          </p:cNvPr>
          <p:cNvSpPr txBox="1"/>
          <p:nvPr/>
        </p:nvSpPr>
        <p:spPr>
          <a:xfrm>
            <a:off x="541577" y="1355902"/>
            <a:ext cx="787443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340995">
              <a:buFont typeface="Arial,Sans-Serif"/>
              <a:buChar char="•"/>
            </a:pPr>
            <a:r>
              <a:rPr lang="en-US" dirty="0">
                <a:solidFill>
                  <a:schemeClr val="tx1"/>
                </a:solidFill>
                <a:latin typeface="Calibri"/>
                <a:ea typeface="ＭＳ Ｐゴシック"/>
                <a:cs typeface="Arial"/>
              </a:rPr>
              <a:t>A variable declared with </a:t>
            </a:r>
            <a:r>
              <a:rPr lang="en-US" dirty="0">
                <a:solidFill>
                  <a:srgbClr val="C00000"/>
                </a:solidFill>
                <a:latin typeface="Courier New"/>
                <a:ea typeface="ＭＳ Ｐゴシック"/>
                <a:cs typeface="Arial"/>
              </a:rPr>
              <a:t>var</a:t>
            </a:r>
            <a:r>
              <a:rPr lang="en-US" dirty="0">
                <a:solidFill>
                  <a:schemeClr val="tx1"/>
                </a:solidFill>
                <a:latin typeface="Calibri"/>
                <a:ea typeface="ＭＳ Ｐゴシック"/>
                <a:cs typeface="Arial"/>
              </a:rPr>
              <a:t> inside a function definition has function scope, and is visible only inside the function definition​</a:t>
            </a:r>
            <a:endParaRPr lang="en-US" dirty="0">
              <a:solidFill>
                <a:schemeClr val="tx1"/>
              </a:solidFil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This is not great...</a:t>
            </a:r>
          </a:p>
          <a:p>
            <a:pPr marL="1083945" lvl="1" indent="-340995">
              <a:buFont typeface="Arial,Sans-Serif"/>
              <a:buChar char="–"/>
            </a:pPr>
            <a:r>
              <a:rPr lang="en-US" dirty="0">
                <a:solidFill>
                  <a:schemeClr val="tx1"/>
                </a:solidFill>
                <a:latin typeface="Calibri"/>
                <a:ea typeface="ＭＳ Ｐゴシック"/>
                <a:cs typeface="Arial"/>
              </a:rPr>
              <a:t>Variables can interfere with other variables outside the block</a:t>
            </a:r>
          </a:p>
          <a:p>
            <a:pPr marL="1083945" lvl="1" indent="-340995">
              <a:buFont typeface="Arial,Sans-Serif"/>
              <a:buChar char="–"/>
            </a:pPr>
            <a:r>
              <a:rPr lang="en-US" dirty="0">
                <a:solidFill>
                  <a:schemeClr val="tx1"/>
                </a:solidFill>
                <a:latin typeface="Calibri"/>
                <a:ea typeface="ＭＳ Ｐゴシック"/>
                <a:cs typeface="Arial"/>
              </a:rPr>
              <a:t>When reasoning about its value, need to consider the whole function.</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Can </a:t>
            </a:r>
            <a:r>
              <a:rPr lang="en-US" u="sng" dirty="0">
                <a:solidFill>
                  <a:schemeClr val="tx1"/>
                </a:solidFill>
                <a:latin typeface="Calibri"/>
                <a:ea typeface="ＭＳ Ｐゴシック"/>
                <a:cs typeface="Arial"/>
              </a:rPr>
              <a:t>always</a:t>
            </a:r>
            <a:r>
              <a:rPr lang="en-US" dirty="0">
                <a:solidFill>
                  <a:schemeClr val="tx1"/>
                </a:solidFill>
                <a:latin typeface="Calibri"/>
                <a:ea typeface="ＭＳ Ｐゴシック"/>
                <a:cs typeface="Arial"/>
              </a:rPr>
              <a:t> be avoided:</a:t>
            </a:r>
          </a:p>
          <a:p>
            <a:pPr marL="1083945" lvl="1" indent="-340995">
              <a:buFont typeface="Arial,Sans-Serif"/>
              <a:buChar char="–"/>
            </a:pPr>
            <a:r>
              <a:rPr lang="en-US" dirty="0">
                <a:solidFill>
                  <a:schemeClr val="tx1"/>
                </a:solidFill>
                <a:latin typeface="Calibri"/>
                <a:ea typeface="ＭＳ Ｐゴシック"/>
                <a:cs typeface="Arial"/>
              </a:rPr>
              <a:t>If you don’t want to use </a:t>
            </a:r>
            <a:r>
              <a:rPr lang="en-US" dirty="0">
                <a:solidFill>
                  <a:schemeClr val="tx1"/>
                </a:solidFill>
                <a:latin typeface="Courier New"/>
                <a:ea typeface="ＭＳ Ｐゴシック"/>
                <a:cs typeface="Arial"/>
              </a:rPr>
              <a:t>x</a:t>
            </a:r>
            <a:r>
              <a:rPr lang="en-US" dirty="0">
                <a:solidFill>
                  <a:schemeClr val="tx1"/>
                </a:solidFill>
                <a:latin typeface="Calibri"/>
                <a:ea typeface="ＭＳ Ｐゴシック"/>
                <a:cs typeface="Arial"/>
              </a:rPr>
              <a:t> outside of the current block, leave it where it is and change it to a </a:t>
            </a:r>
            <a:r>
              <a:rPr lang="en-US" dirty="0">
                <a:solidFill>
                  <a:schemeClr val="tx1"/>
                </a:solidFill>
                <a:latin typeface="Courier New"/>
                <a:ea typeface="ＭＳ Ｐゴシック"/>
                <a:cs typeface="Arial"/>
              </a:rPr>
              <a:t>const</a:t>
            </a:r>
            <a:r>
              <a:rPr lang="en-US" dirty="0">
                <a:solidFill>
                  <a:schemeClr val="tx1"/>
                </a:solidFill>
                <a:latin typeface="Calibri"/>
                <a:ea typeface="ＭＳ Ｐゴシック"/>
                <a:cs typeface="Arial"/>
              </a:rPr>
              <a:t>/</a:t>
            </a:r>
            <a:r>
              <a:rPr lang="en-US" dirty="0">
                <a:solidFill>
                  <a:schemeClr val="tx1"/>
                </a:solidFill>
                <a:latin typeface="Courier New"/>
                <a:ea typeface="ＭＳ Ｐゴシック"/>
                <a:cs typeface="Arial"/>
              </a:rPr>
              <a:t>let</a:t>
            </a:r>
          </a:p>
          <a:p>
            <a:pPr marL="1083945" lvl="1" indent="-340995">
              <a:buFont typeface="Arial,Sans-Serif"/>
              <a:buChar char="–"/>
            </a:pPr>
            <a:r>
              <a:rPr lang="en-US" dirty="0">
                <a:solidFill>
                  <a:schemeClr val="tx1"/>
                </a:solidFill>
                <a:latin typeface="Calibri"/>
                <a:ea typeface="ＭＳ Ｐゴシック"/>
                <a:cs typeface="Arial"/>
              </a:rPr>
              <a:t>If you do want to use </a:t>
            </a:r>
            <a:r>
              <a:rPr lang="en-US" dirty="0">
                <a:solidFill>
                  <a:schemeClr val="tx1"/>
                </a:solidFill>
                <a:latin typeface="Courier New"/>
                <a:ea typeface="ＭＳ Ｐゴシック"/>
                <a:cs typeface="Arial"/>
              </a:rPr>
              <a:t>x</a:t>
            </a:r>
            <a:r>
              <a:rPr lang="en-US" dirty="0">
                <a:solidFill>
                  <a:schemeClr val="tx1"/>
                </a:solidFill>
                <a:latin typeface="Calibri"/>
                <a:ea typeface="ＭＳ Ｐゴシック"/>
                <a:cs typeface="Arial"/>
              </a:rPr>
              <a:t> outside of the current block, declare it as a </a:t>
            </a:r>
            <a:r>
              <a:rPr lang="en-US" dirty="0">
                <a:solidFill>
                  <a:schemeClr val="tx1"/>
                </a:solidFill>
                <a:latin typeface="Courier New"/>
                <a:ea typeface="ＭＳ Ｐゴシック"/>
                <a:cs typeface="Arial"/>
              </a:rPr>
              <a:t>const</a:t>
            </a:r>
            <a:r>
              <a:rPr lang="en-US" dirty="0">
                <a:solidFill>
                  <a:schemeClr val="tx1"/>
                </a:solidFill>
                <a:latin typeface="Calibri"/>
                <a:ea typeface="ＭＳ Ｐゴシック"/>
                <a:cs typeface="Arial"/>
              </a:rPr>
              <a:t>/</a:t>
            </a:r>
            <a:r>
              <a:rPr lang="en-US" dirty="0">
                <a:solidFill>
                  <a:schemeClr val="tx1"/>
                </a:solidFill>
                <a:latin typeface="Courier New"/>
                <a:ea typeface="ＭＳ Ｐゴシック"/>
                <a:cs typeface="Arial"/>
              </a:rPr>
              <a:t>let</a:t>
            </a:r>
            <a:r>
              <a:rPr lang="en-US" dirty="0">
                <a:solidFill>
                  <a:schemeClr val="tx1"/>
                </a:solidFill>
                <a:latin typeface="Calibri"/>
                <a:ea typeface="ＭＳ Ｐゴシック"/>
                <a:cs typeface="Arial"/>
              </a:rPr>
              <a:t> before the </a:t>
            </a:r>
            <a:r>
              <a:rPr lang="en-US" dirty="0">
                <a:solidFill>
                  <a:schemeClr val="tx1"/>
                </a:solidFill>
                <a:latin typeface="Courier New"/>
                <a:ea typeface="ＭＳ Ｐゴシック"/>
                <a:cs typeface="Arial"/>
              </a:rPr>
              <a:t>if</a:t>
            </a:r>
            <a:r>
              <a:rPr lang="en-US" dirty="0">
                <a:solidFill>
                  <a:schemeClr val="tx1"/>
                </a:solidFill>
                <a:latin typeface="Calibri"/>
                <a:ea typeface="ＭＳ Ｐゴシック"/>
                <a:cs typeface="Arial"/>
              </a:rPr>
              <a:t> block begins.</a:t>
            </a:r>
          </a:p>
          <a:p>
            <a:pPr marL="741045" lvl="1" indent="-741045">
              <a:buFont typeface="Arial,Sans-Serif"/>
              <a:buChar char="–"/>
            </a:pPr>
            <a:endParaRPr lang="en-US" dirty="0">
              <a:solidFill>
                <a:schemeClr val="tx1"/>
              </a:solidFill>
              <a:latin typeface="Calibri"/>
              <a:cs typeface="Arial"/>
            </a:endParaRPr>
          </a:p>
        </p:txBody>
      </p:sp>
      <p:pic>
        <p:nvPicPr>
          <p:cNvPr id="8" name="Picture 7" descr="A white background with text and symbols&#10;&#10;Description automatically generated">
            <a:extLst>
              <a:ext uri="{FF2B5EF4-FFF2-40B4-BE49-F238E27FC236}">
                <a16:creationId xmlns:a16="http://schemas.microsoft.com/office/drawing/2014/main" id="{7D7DD572-2577-2618-648A-0C9D7813C427}"/>
              </a:ext>
            </a:extLst>
          </p:cNvPr>
          <p:cNvPicPr>
            <a:picLocks noChangeAspect="1"/>
          </p:cNvPicPr>
          <p:nvPr/>
        </p:nvPicPr>
        <p:blipFill rotWithShape="1">
          <a:blip r:embed="rId3"/>
          <a:srcRect r="3912" b="-505"/>
          <a:stretch/>
        </p:blipFill>
        <p:spPr>
          <a:xfrm>
            <a:off x="2768260" y="2045382"/>
            <a:ext cx="3548352" cy="1795937"/>
          </a:xfrm>
          <a:prstGeom prst="rect">
            <a:avLst/>
          </a:prstGeom>
        </p:spPr>
      </p:pic>
    </p:spTree>
    <p:extLst>
      <p:ext uri="{BB962C8B-B14F-4D97-AF65-F5344CB8AC3E}">
        <p14:creationId xmlns:p14="http://schemas.microsoft.com/office/powerpoint/2010/main" val="124464903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1516988" y="3111004"/>
            <a:ext cx="6543757" cy="1951556"/>
          </a:xfrm>
          <a:prstGeom prst="rect">
            <a:avLst/>
          </a:prstGeom>
          <a:noFill/>
          <a:ln w="0">
            <a:noFill/>
          </a:ln>
        </p:spPr>
        <p:style>
          <a:lnRef idx="0">
            <a:scrgbClr r="0" g="0" b="0"/>
          </a:lnRef>
          <a:fillRef idx="0">
            <a:scrgbClr r="0" g="0" b="0"/>
          </a:fillRef>
          <a:effectRef idx="0">
            <a:scrgbClr r="0" g="0" b="0"/>
          </a:effectRef>
          <a:fontRef idx="minor"/>
        </p:style>
        <p:txBody>
          <a:bodyPr lIns="83064" tIns="43193" rIns="112967" bIns="43193" anchor="t">
            <a:noAutofit/>
          </a:bodyPr>
          <a:lstStyle/>
          <a:p>
            <a:pPr algn="ctr">
              <a:tabLst>
                <a:tab pos="0" algn="l"/>
              </a:tabLst>
            </a:pPr>
            <a:r>
              <a:rPr lang="en-GB" sz="4050" b="1" spc="-1" dirty="0">
                <a:solidFill>
                  <a:schemeClr val="tx1"/>
                </a:solidFill>
                <a:latin typeface="Calibri"/>
              </a:rPr>
              <a:t>JavaScript in the browser</a:t>
            </a:r>
            <a:endParaRPr lang="en-US">
              <a:solidFill>
                <a:schemeClr val="tx1"/>
              </a:solidFill>
              <a:cs typeface="Arial"/>
            </a:endParaRPr>
          </a:p>
        </p:txBody>
      </p:sp>
    </p:spTree>
    <p:extLst>
      <p:ext uri="{BB962C8B-B14F-4D97-AF65-F5344CB8AC3E}">
        <p14:creationId xmlns:p14="http://schemas.microsoft.com/office/powerpoint/2010/main" val="1965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2" name="Text Box 3">
            <a:extLst>
              <a:ext uri="{FF2B5EF4-FFF2-40B4-BE49-F238E27FC236}">
                <a16:creationId xmlns:a16="http://schemas.microsoft.com/office/drawing/2014/main" id="{A21820C3-5C85-114C-F044-C4C7A4DB951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fld id="{185221EC-2E24-4AE9-A851-DF74E84E3C8A}" type="slidenum">
              <a:rPr lang="en-US" altLang="en-US" sz="1200" dirty="0">
                <a:solidFill>
                  <a:srgbClr val="FFFFFF"/>
                </a:solidFill>
                <a:latin typeface="Source Sans Pro" panose="020B0503030403020204" pitchFamily="34" charset="0"/>
              </a:rPr>
              <a:pPr algn="r" eaLnBrk="1" hangingPunct="1">
                <a:spcBef>
                  <a:spcPct val="0"/>
                </a:spcBef>
                <a:buClrTx/>
                <a:buFontTx/>
                <a:buNone/>
              </a:pPr>
              <a:t>60</a:t>
            </a:fld>
            <a:endParaRPr lang="en-US"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0CF1BE59-6349-96A4-69D1-942DBEE0F3D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Undeclared variable scoping</a:t>
            </a:r>
            <a:endParaRPr lang="en-US" dirty="0" err="1">
              <a:cs typeface="Arial"/>
            </a:endParaRPr>
          </a:p>
        </p:txBody>
      </p:sp>
      <p:sp>
        <p:nvSpPr>
          <p:cNvPr id="2" name="TextBox 1">
            <a:extLst>
              <a:ext uri="{FF2B5EF4-FFF2-40B4-BE49-F238E27FC236}">
                <a16:creationId xmlns:a16="http://schemas.microsoft.com/office/drawing/2014/main" id="{43B509A2-C678-49DD-BEAC-77E1336A7D40}"/>
              </a:ext>
            </a:extLst>
          </p:cNvPr>
          <p:cNvSpPr txBox="1"/>
          <p:nvPr/>
        </p:nvSpPr>
        <p:spPr>
          <a:xfrm>
            <a:off x="541577" y="1355902"/>
            <a:ext cx="7874436" cy="4575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285750">
              <a:spcBef>
                <a:spcPts val="363"/>
              </a:spcBef>
              <a:buFont typeface="Arial,Sans-Serif"/>
              <a:buChar char="•"/>
            </a:pPr>
            <a:r>
              <a:rPr lang="en-US" dirty="0">
                <a:solidFill>
                  <a:schemeClr val="tx1"/>
                </a:solidFill>
                <a:latin typeface="Calibri"/>
                <a:ea typeface="ＭＳ Ｐゴシック"/>
                <a:cs typeface="Arial"/>
              </a:rPr>
              <a:t>A variable not previously declared always has</a:t>
            </a:r>
            <a:r>
              <a:rPr lang="en-US" i="1" dirty="0">
                <a:solidFill>
                  <a:schemeClr val="tx1"/>
                </a:solidFill>
                <a:latin typeface="Calibri"/>
                <a:ea typeface="ＭＳ Ｐゴシック"/>
                <a:cs typeface="Arial"/>
              </a:rPr>
              <a:t> global scope</a:t>
            </a:r>
            <a:r>
              <a:rPr lang="en-US" dirty="0">
                <a:solidFill>
                  <a:schemeClr val="tx1"/>
                </a:solidFill>
                <a:latin typeface="Calibri"/>
                <a:ea typeface="ＭＳ Ｐゴシック"/>
                <a:cs typeface="Arial"/>
              </a:rPr>
              <a:t>, and is visible throughout the page, even if used inside a function definition</a:t>
            </a:r>
            <a:endParaRPr lang="en-US" dirty="0">
              <a:solidFill>
                <a:schemeClr val="tx1"/>
              </a:solidFill>
              <a:latin typeface="Calibri"/>
              <a:cs typeface="Arial" panose="020B0604020202020204" pitchFamily="34" charset="0"/>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This is a bad coding style!</a:t>
            </a:r>
          </a:p>
          <a:p>
            <a:pPr marL="1083945" lvl="1" indent="-340995">
              <a:buFont typeface="Arial,Sans-Serif"/>
              <a:buChar char="–"/>
            </a:pPr>
            <a:r>
              <a:rPr lang="en-US" dirty="0">
                <a:solidFill>
                  <a:schemeClr val="tx1"/>
                </a:solidFill>
                <a:latin typeface="Calibri"/>
                <a:ea typeface="ＭＳ Ｐゴシック"/>
                <a:cs typeface="Arial"/>
              </a:rPr>
              <a:t>May interfere with other variables anywhere in the document.</a:t>
            </a:r>
            <a:endParaRPr lang="en-US" dirty="0">
              <a:solidFill>
                <a:schemeClr val="tx1"/>
              </a:solidFill>
              <a:cs typeface="Arial" panose="020B0604020202020204" pitchFamily="34" charset="0"/>
            </a:endParaRPr>
          </a:p>
          <a:p>
            <a:pPr marL="1083945" lvl="1" indent="-340995">
              <a:buFont typeface="Arial,Sans-Serif"/>
              <a:buChar char="–"/>
            </a:pPr>
            <a:r>
              <a:rPr lang="en-US" dirty="0">
                <a:solidFill>
                  <a:schemeClr val="tx1"/>
                </a:solidFill>
                <a:latin typeface="Calibri"/>
                <a:ea typeface="ＭＳ Ｐゴシック"/>
                <a:cs typeface="Arial"/>
              </a:rPr>
              <a:t>When reasoning about its value, need to consider the whole function.</a:t>
            </a:r>
          </a:p>
          <a:p>
            <a:pPr marL="1083945" lvl="1"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cs typeface="Arial"/>
            </a:endParaRPr>
          </a:p>
          <a:p>
            <a:pPr marL="340995" indent="-285750">
              <a:spcBef>
                <a:spcPts val="363"/>
              </a:spcBef>
              <a:buFont typeface="Arial,Sans-Serif"/>
              <a:buChar char="•"/>
            </a:pPr>
            <a:endParaRPr lang="en-US" dirty="0">
              <a:solidFill>
                <a:schemeClr val="tx1"/>
              </a:solidFill>
              <a:cs typeface="Arial" panose="020B0604020202020204" pitchFamily="34" charset="0"/>
            </a:endParaRPr>
          </a:p>
        </p:txBody>
      </p:sp>
      <p:pic>
        <p:nvPicPr>
          <p:cNvPr id="7" name="Picture 6" descr="A white background with black text&#10;&#10;Description automatically generated">
            <a:extLst>
              <a:ext uri="{FF2B5EF4-FFF2-40B4-BE49-F238E27FC236}">
                <a16:creationId xmlns:a16="http://schemas.microsoft.com/office/drawing/2014/main" id="{95AFCC56-679A-1E1B-4179-0F7A4B3707F4}"/>
              </a:ext>
            </a:extLst>
          </p:cNvPr>
          <p:cNvPicPr>
            <a:picLocks noChangeAspect="1"/>
          </p:cNvPicPr>
          <p:nvPr/>
        </p:nvPicPr>
        <p:blipFill rotWithShape="1">
          <a:blip r:embed="rId3"/>
          <a:srcRect r="-255" b="990"/>
          <a:stretch/>
        </p:blipFill>
        <p:spPr>
          <a:xfrm>
            <a:off x="2525453" y="2041192"/>
            <a:ext cx="3808577" cy="1941584"/>
          </a:xfrm>
          <a:prstGeom prst="rect">
            <a:avLst/>
          </a:prstGeom>
        </p:spPr>
      </p:pic>
    </p:spTree>
    <p:extLst>
      <p:ext uri="{BB962C8B-B14F-4D97-AF65-F5344CB8AC3E}">
        <p14:creationId xmlns:p14="http://schemas.microsoft.com/office/powerpoint/2010/main" val="325253290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2" name="Text Box 3">
            <a:extLst>
              <a:ext uri="{FF2B5EF4-FFF2-40B4-BE49-F238E27FC236}">
                <a16:creationId xmlns:a16="http://schemas.microsoft.com/office/drawing/2014/main" id="{A21820C3-5C85-114C-F044-C4C7A4DB951C}"/>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4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fld id="{185221EC-2E24-4AE9-A851-DF74E84E3C8A}" type="slidenum">
              <a:rPr lang="en-US" altLang="en-US" sz="1200" dirty="0">
                <a:solidFill>
                  <a:srgbClr val="FFFFFF"/>
                </a:solidFill>
                <a:latin typeface="Source Sans Pro" panose="020B0503030403020204" pitchFamily="34" charset="0"/>
              </a:rPr>
              <a:pPr algn="r" eaLnBrk="1" hangingPunct="1">
                <a:spcBef>
                  <a:spcPct val="0"/>
                </a:spcBef>
                <a:buClrTx/>
                <a:buFontTx/>
                <a:buNone/>
              </a:pPr>
              <a:t>61</a:t>
            </a:fld>
            <a:endParaRPr lang="en-US" altLang="en-US" sz="1200">
              <a:solidFill>
                <a:srgbClr val="FFFFFF"/>
              </a:solidFill>
              <a:latin typeface="Source Sans Pro" panose="020B0503030403020204" pitchFamily="34" charset="0"/>
            </a:endParaRPr>
          </a:p>
        </p:txBody>
      </p:sp>
      <p:sp>
        <p:nvSpPr>
          <p:cNvPr id="3" name="Google Shape;350;p3">
            <a:extLst>
              <a:ext uri="{FF2B5EF4-FFF2-40B4-BE49-F238E27FC236}">
                <a16:creationId xmlns:a16="http://schemas.microsoft.com/office/drawing/2014/main" id="{0CF1BE59-6349-96A4-69D1-942DBEE0F3D7}"/>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Global variables</a:t>
            </a:r>
            <a:endParaRPr lang="en-US" dirty="0"/>
          </a:p>
        </p:txBody>
      </p:sp>
      <p:sp>
        <p:nvSpPr>
          <p:cNvPr id="2" name="TextBox 1">
            <a:extLst>
              <a:ext uri="{FF2B5EF4-FFF2-40B4-BE49-F238E27FC236}">
                <a16:creationId xmlns:a16="http://schemas.microsoft.com/office/drawing/2014/main" id="{43B509A2-C678-49DD-BEAC-77E1336A7D40}"/>
              </a:ext>
            </a:extLst>
          </p:cNvPr>
          <p:cNvSpPr txBox="1"/>
          <p:nvPr/>
        </p:nvSpPr>
        <p:spPr>
          <a:xfrm>
            <a:off x="541577" y="1355902"/>
            <a:ext cx="7874436"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0995" indent="-285750">
              <a:spcBef>
                <a:spcPts val="363"/>
              </a:spcBef>
              <a:buFont typeface="Arial,Sans-Serif"/>
              <a:buChar char="•"/>
            </a:pPr>
            <a:r>
              <a:rPr lang="en-US" dirty="0">
                <a:solidFill>
                  <a:schemeClr val="tx1"/>
                </a:solidFill>
                <a:latin typeface="Calibri"/>
                <a:ea typeface="ＭＳ Ｐゴシック"/>
                <a:cs typeface="Arial"/>
              </a:rPr>
              <a:t>Variables declared within a block can be accessed by any child blocks within that block</a:t>
            </a:r>
            <a:endParaRPr lang="en-US">
              <a:solidFill>
                <a:schemeClr val="tx1"/>
              </a:solidFill>
              <a:latin typeface="Calibri"/>
              <a:cs typeface="Arial" panose="020B0604020202020204" pitchFamily="34" charset="0"/>
            </a:endParaRPr>
          </a:p>
          <a:p>
            <a:pPr marL="340995" indent="-285750">
              <a:spcBef>
                <a:spcPts val="363"/>
              </a:spcBef>
              <a:buFont typeface="Arial,Sans-Serif"/>
              <a:buChar char="•"/>
            </a:pPr>
            <a:endParaRPr lang="en-US" dirty="0">
              <a:solidFill>
                <a:schemeClr val="tx1"/>
              </a:solidFill>
              <a:latin typeface="Calibri"/>
              <a:ea typeface="ＭＳ Ｐゴシック"/>
              <a:cs typeface="Arial"/>
            </a:endParaRPr>
          </a:p>
          <a:p>
            <a:pPr marL="340995" indent="-285750">
              <a:spcBef>
                <a:spcPts val="363"/>
              </a:spcBef>
              <a:buFont typeface="Arial,Sans-Serif"/>
              <a:buChar char="•"/>
            </a:pPr>
            <a:r>
              <a:rPr lang="en-US" dirty="0">
                <a:solidFill>
                  <a:schemeClr val="tx1"/>
                </a:solidFill>
                <a:latin typeface="Calibri"/>
                <a:ea typeface="ＭＳ Ｐゴシック"/>
                <a:cs typeface="Arial"/>
              </a:rPr>
              <a:t>Therefore, variables declared outside of functions are accessible within any subsequently declared function, regardless of if they use </a:t>
            </a:r>
            <a:r>
              <a:rPr lang="en-US" dirty="0">
                <a:solidFill>
                  <a:schemeClr val="tx1"/>
                </a:solidFill>
                <a:latin typeface="Courier New"/>
                <a:ea typeface="ＭＳ Ｐゴシック"/>
                <a:cs typeface="Arial"/>
              </a:rPr>
              <a:t>let</a:t>
            </a:r>
            <a:r>
              <a:rPr lang="en-US" dirty="0">
                <a:solidFill>
                  <a:schemeClr val="tx1"/>
                </a:solidFill>
                <a:latin typeface="Calibri"/>
                <a:ea typeface="ＭＳ Ｐゴシック"/>
                <a:cs typeface="Arial"/>
              </a:rPr>
              <a:t>/</a:t>
            </a:r>
            <a:r>
              <a:rPr lang="en-US" dirty="0">
                <a:solidFill>
                  <a:schemeClr val="tx1"/>
                </a:solidFill>
                <a:latin typeface="Courier New"/>
                <a:ea typeface="ＭＳ Ｐゴシック"/>
                <a:cs typeface="Arial"/>
              </a:rPr>
              <a:t>const</a:t>
            </a:r>
            <a:r>
              <a:rPr lang="en-US" dirty="0">
                <a:solidFill>
                  <a:schemeClr val="tx1"/>
                </a:solidFill>
                <a:latin typeface="Calibri"/>
                <a:ea typeface="ＭＳ Ｐゴシック"/>
                <a:cs typeface="Arial"/>
              </a:rPr>
              <a:t>/</a:t>
            </a:r>
            <a:r>
              <a:rPr lang="en-US" dirty="0">
                <a:solidFill>
                  <a:schemeClr val="tx1"/>
                </a:solidFill>
                <a:latin typeface="Courier New"/>
                <a:ea typeface="ＭＳ Ｐゴシック"/>
                <a:cs typeface="Arial"/>
              </a:rPr>
              <a:t>var</a:t>
            </a:r>
            <a:r>
              <a:rPr lang="en-US" dirty="0">
                <a:solidFill>
                  <a:schemeClr val="tx1"/>
                </a:solidFill>
                <a:latin typeface="Calibri"/>
                <a:ea typeface="ＭＳ Ｐゴシック"/>
                <a:cs typeface="Arial"/>
              </a:rPr>
              <a:t>.</a:t>
            </a: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r>
              <a:rPr lang="en-US" dirty="0">
                <a:solidFill>
                  <a:schemeClr val="tx1"/>
                </a:solidFill>
                <a:latin typeface="Calibri"/>
                <a:ea typeface="ＭＳ Ｐゴシック"/>
                <a:cs typeface="Arial"/>
              </a:rPr>
              <a:t>However, only </a:t>
            </a:r>
            <a:r>
              <a:rPr lang="en-US" dirty="0">
                <a:solidFill>
                  <a:schemeClr val="tx1"/>
                </a:solidFill>
                <a:latin typeface="Courier New"/>
                <a:ea typeface="ＭＳ Ｐゴシック"/>
                <a:cs typeface="Arial"/>
              </a:rPr>
              <a:t>var</a:t>
            </a:r>
            <a:r>
              <a:rPr lang="en-US" dirty="0">
                <a:solidFill>
                  <a:schemeClr val="tx1"/>
                </a:solidFill>
                <a:latin typeface="Calibri"/>
                <a:ea typeface="ＭＳ Ｐゴシック"/>
                <a:cs typeface="Arial"/>
              </a:rPr>
              <a:t> variables are added to the global object.</a:t>
            </a:r>
          </a:p>
          <a:p>
            <a:pPr marL="1083945" lvl="1" indent="-340995">
              <a:buFont typeface="Arial,Sans-Serif"/>
              <a:buChar char="–"/>
            </a:pPr>
            <a:endParaRPr lang="en-US" dirty="0">
              <a:solidFill>
                <a:schemeClr val="tx1"/>
              </a:solidFill>
              <a:latin typeface="Calibri"/>
              <a:ea typeface="ＭＳ Ｐゴシック"/>
              <a:cs typeface="Arial"/>
            </a:endParaRPr>
          </a:p>
          <a:p>
            <a:pPr marL="340995" indent="-340995">
              <a:buFont typeface="Arial,Sans-Serif"/>
              <a:buChar char="•"/>
            </a:pPr>
            <a:endParaRPr lang="en-US" dirty="0">
              <a:solidFill>
                <a:schemeClr val="tx1"/>
              </a:solidFill>
              <a:latin typeface="Calibri"/>
              <a:cs typeface="Arial"/>
            </a:endParaRPr>
          </a:p>
          <a:p>
            <a:pPr marL="340995" indent="-285750">
              <a:spcBef>
                <a:spcPts val="363"/>
              </a:spcBef>
              <a:buFont typeface="Arial,Sans-Serif"/>
              <a:buChar char="•"/>
            </a:pPr>
            <a:endParaRPr lang="en-US" dirty="0">
              <a:solidFill>
                <a:schemeClr val="tx1"/>
              </a:solidFill>
              <a:latin typeface="Calibri"/>
              <a:cs typeface="Arial" panose="020B0604020202020204" pitchFamily="34" charset="0"/>
            </a:endParaRPr>
          </a:p>
        </p:txBody>
      </p:sp>
      <p:pic>
        <p:nvPicPr>
          <p:cNvPr id="4" name="Picture 3" descr="A white background with text and numbers&#10;&#10;Description automatically generated">
            <a:extLst>
              <a:ext uri="{FF2B5EF4-FFF2-40B4-BE49-F238E27FC236}">
                <a16:creationId xmlns:a16="http://schemas.microsoft.com/office/drawing/2014/main" id="{16EEC71E-E649-7051-B9DE-A6FB9CCED233}"/>
              </a:ext>
            </a:extLst>
          </p:cNvPr>
          <p:cNvPicPr>
            <a:picLocks noChangeAspect="1"/>
          </p:cNvPicPr>
          <p:nvPr/>
        </p:nvPicPr>
        <p:blipFill rotWithShape="1">
          <a:blip r:embed="rId3"/>
          <a:srcRect r="3226" b="338"/>
          <a:stretch/>
        </p:blipFill>
        <p:spPr>
          <a:xfrm>
            <a:off x="2566129" y="3070239"/>
            <a:ext cx="3825363" cy="2885819"/>
          </a:xfrm>
          <a:prstGeom prst="rect">
            <a:avLst/>
          </a:prstGeom>
        </p:spPr>
      </p:pic>
    </p:spTree>
    <p:extLst>
      <p:ext uri="{BB962C8B-B14F-4D97-AF65-F5344CB8AC3E}">
        <p14:creationId xmlns:p14="http://schemas.microsoft.com/office/powerpoint/2010/main" val="14608574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B7FF0820-42CA-38A7-361A-F083214EE4C8}"/>
              </a:ext>
            </a:extLst>
          </p:cNvPr>
          <p:cNvSpPr txBox="1">
            <a:spLocks noChangeArrowheads="1"/>
          </p:cNvSpPr>
          <p:nvPr/>
        </p:nvSpPr>
        <p:spPr bwMode="auto">
          <a:xfrm>
            <a:off x="450850" y="1295400"/>
            <a:ext cx="8428166" cy="5327650"/>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488"/>
              </a:spcBef>
              <a:buClr>
                <a:srgbClr val="000000"/>
              </a:buClr>
              <a:buSzPct val="100000"/>
              <a:buFont typeface="Arial" panose="020B0604020202020204" pitchFamily="34" charset="0"/>
              <a:buChar char="•"/>
              <a:defRPr/>
            </a:pPr>
            <a:r>
              <a:rPr lang="en-US" altLang="en-US" sz="1600" dirty="0">
                <a:latin typeface="Arial"/>
                <a:ea typeface="ＭＳ Ｐゴシック"/>
              </a:rPr>
              <a:t>JavaScript function declarations are allowed inside other functions:</a:t>
            </a:r>
            <a:endParaRPr lang="en-US" dirty="0">
              <a:latin typeface="Arial"/>
              <a:ea typeface="ＭＳ Ｐゴシック"/>
            </a:endParaRPr>
          </a:p>
          <a:p>
            <a:pPr marL="1270" indent="0">
              <a:spcBef>
                <a:spcPts val="488"/>
              </a:spcBef>
              <a:buClr>
                <a:srgbClr val="000000"/>
              </a:buClr>
              <a:buSzPct val="100000"/>
              <a:defRPr/>
            </a:pPr>
            <a:endParaRPr lang="en-US" altLang="en-US" sz="1600">
              <a:latin typeface="Arial"/>
              <a:ea typeface="ＭＳ Ｐゴシック"/>
            </a:endParaRPr>
          </a:p>
          <a:p>
            <a:pPr marL="1270" indent="0">
              <a:spcBef>
                <a:spcPts val="488"/>
              </a:spcBef>
              <a:defRPr/>
            </a:pPr>
            <a:endParaRPr lang="en-US" altLang="en-US" sz="1400" dirty="0">
              <a:latin typeface="Courier" pitchFamily="2" charset="0"/>
            </a:endParaRPr>
          </a:p>
          <a:p>
            <a:pPr marL="1270" indent="0" eaLnBrk="1" hangingPunct="1">
              <a:spcBef>
                <a:spcPts val="488"/>
              </a:spcBef>
              <a:buClr>
                <a:srgbClr val="000000"/>
              </a:buClr>
              <a:buSzPct val="100000"/>
              <a:buFont typeface="Times New Roman" panose="02020603050405020304" pitchFamily="18" charset="0"/>
              <a:buNone/>
              <a:defRPr/>
            </a:pPr>
            <a:endParaRPr lang="en-US" altLang="en-US" sz="1400">
              <a:latin typeface="Courier" pitchFamily="2" charset="0"/>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1270" indent="0">
              <a:spcBef>
                <a:spcPts val="488"/>
              </a:spcBef>
              <a:buFont typeface="Times New Roman" panose="02020603050405020304" pitchFamily="18" charset="0"/>
              <a:defRPr/>
            </a:pPr>
            <a:endParaRPr lang="en-US" altLang="en-US" sz="1400" dirty="0">
              <a:latin typeface="Courier"/>
              <a:ea typeface="ＭＳ Ｐゴシック"/>
            </a:endParaRPr>
          </a:p>
          <a:p>
            <a:pPr marL="340995" eaLnBrk="1" hangingPunct="1">
              <a:spcBef>
                <a:spcPts val="488"/>
              </a:spcBef>
              <a:buClr>
                <a:srgbClr val="000000"/>
              </a:buClr>
              <a:buSzPct val="100000"/>
              <a:buFont typeface="Arial" panose="020B0604020202020204" pitchFamily="34" charset="0"/>
              <a:buChar char="•"/>
              <a:defRPr/>
            </a:pPr>
            <a:r>
              <a:rPr lang="en-US" dirty="0">
                <a:solidFill>
                  <a:srgbClr val="C00000"/>
                </a:solidFill>
                <a:latin typeface="Calibri"/>
                <a:ea typeface="ＭＳ Ｐゴシック"/>
                <a:cs typeface="Arial"/>
              </a:rPr>
              <a:t>Inner functions</a:t>
            </a:r>
            <a:r>
              <a:rPr lang="en-US" dirty="0">
                <a:latin typeface="Calibri"/>
                <a:ea typeface="ＭＳ Ｐゴシック"/>
                <a:cs typeface="Arial"/>
              </a:rPr>
              <a:t> allow us to use one of the most powerful abstractions JavaScript has to offer: </a:t>
            </a:r>
            <a:r>
              <a:rPr lang="en-US" dirty="0">
                <a:solidFill>
                  <a:schemeClr val="tx1"/>
                </a:solidFill>
                <a:latin typeface="Calibri"/>
                <a:ea typeface="ＭＳ Ｐゴシック"/>
                <a:cs typeface="Arial"/>
              </a:rPr>
              <a:t>"closures"</a:t>
            </a:r>
            <a:endParaRPr lang="en-US" altLang="en-US" dirty="0">
              <a:solidFill>
                <a:schemeClr val="tx1"/>
              </a:solidFill>
              <a:latin typeface="Calibri"/>
              <a:ea typeface="ＭＳ Ｐゴシック"/>
            </a:endParaRPr>
          </a:p>
          <a:p>
            <a:pPr marL="340995">
              <a:spcBef>
                <a:spcPts val="488"/>
              </a:spcBef>
              <a:buClr>
                <a:srgbClr val="000000"/>
              </a:buClr>
              <a:buSzPct val="100000"/>
              <a:buFont typeface="Arial" panose="020B0604020202020204" pitchFamily="34" charset="0"/>
              <a:buChar char="•"/>
              <a:defRPr/>
            </a:pPr>
            <a:endParaRPr lang="en-US" altLang="en-US" sz="1600" dirty="0">
              <a:latin typeface="Arial"/>
              <a:ea typeface="ＭＳ Ｐゴシック"/>
            </a:endParaRPr>
          </a:p>
          <a:p>
            <a:pPr marL="340995">
              <a:spcBef>
                <a:spcPts val="488"/>
              </a:spcBef>
              <a:buClr>
                <a:srgbClr val="000000"/>
              </a:buClr>
              <a:buSzPct val="100000"/>
              <a:buFont typeface="Arial" panose="020B0604020202020204" pitchFamily="34" charset="0"/>
              <a:buChar char="•"/>
              <a:defRPr/>
            </a:pPr>
            <a:r>
              <a:rPr lang="en-US" altLang="en-US" dirty="0">
                <a:latin typeface="Calibri"/>
                <a:ea typeface="ＭＳ Ｐゴシック"/>
              </a:rPr>
              <a:t>A </a:t>
            </a:r>
            <a:r>
              <a:rPr lang="en-US" altLang="en-US" dirty="0">
                <a:solidFill>
                  <a:srgbClr val="C00000"/>
                </a:solidFill>
                <a:latin typeface="Calibri"/>
                <a:ea typeface="ＭＳ Ｐゴシック"/>
              </a:rPr>
              <a:t>closure</a:t>
            </a:r>
            <a:r>
              <a:rPr lang="en-US" altLang="en-US" dirty="0">
                <a:latin typeface="Calibri"/>
                <a:ea typeface="ＭＳ Ｐゴシック"/>
              </a:rPr>
              <a:t> is the local variables for a function – kept alive after the function has returned. </a:t>
            </a:r>
            <a:endParaRPr lang="en-US" altLang="en-US">
              <a:latin typeface="Calibri"/>
            </a:endParaRPr>
          </a:p>
          <a:p>
            <a:pPr marL="340995" eaLnBrk="1" hangingPunct="1">
              <a:spcBef>
                <a:spcPts val="363"/>
              </a:spcBef>
              <a:buSzPct val="100000"/>
              <a:defRPr/>
            </a:pPr>
            <a:endParaRPr lang="en-US" altLang="en-US" sz="2400"/>
          </a:p>
        </p:txBody>
      </p:sp>
      <p:sp>
        <p:nvSpPr>
          <p:cNvPr id="3" name="Google Shape;350;p3">
            <a:extLst>
              <a:ext uri="{FF2B5EF4-FFF2-40B4-BE49-F238E27FC236}">
                <a16:creationId xmlns:a16="http://schemas.microsoft.com/office/drawing/2014/main" id="{199C5584-70DC-1E3A-7973-783DFCD11CE8}"/>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Inner functions</a:t>
            </a:r>
            <a:endParaRPr lang="en-US"/>
          </a:p>
        </p:txBody>
      </p:sp>
      <p:pic>
        <p:nvPicPr>
          <p:cNvPr id="6" name="Picture 5" descr="A screenshot of a computer code&#10;&#10;Description automatically generated">
            <a:extLst>
              <a:ext uri="{FF2B5EF4-FFF2-40B4-BE49-F238E27FC236}">
                <a16:creationId xmlns:a16="http://schemas.microsoft.com/office/drawing/2014/main" id="{E30689FA-F2CD-F6C0-5FE1-A3EB41388C60}"/>
              </a:ext>
            </a:extLst>
          </p:cNvPr>
          <p:cNvPicPr>
            <a:picLocks noChangeAspect="1"/>
          </p:cNvPicPr>
          <p:nvPr/>
        </p:nvPicPr>
        <p:blipFill rotWithShape="1">
          <a:blip r:embed="rId3"/>
          <a:srcRect r="-233" b="2239"/>
          <a:stretch/>
        </p:blipFill>
        <p:spPr>
          <a:xfrm>
            <a:off x="2466975" y="1761348"/>
            <a:ext cx="4219868" cy="257004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EE4180-3C22-7E76-087D-8DF08EF36436}"/>
              </a:ext>
            </a:extLst>
          </p:cNvPr>
          <p:cNvSpPr txBox="1"/>
          <p:nvPr/>
        </p:nvSpPr>
        <p:spPr>
          <a:xfrm>
            <a:off x="726025" y="1334317"/>
            <a:ext cx="809028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tx1"/>
                </a:solidFill>
                <a:latin typeface="Arial"/>
                <a:ea typeface="ＭＳ Ｐゴシック"/>
                <a:cs typeface="Arial"/>
              </a:rPr>
              <a:t>A quick quiz, what does this do? </a:t>
            </a:r>
            <a:endParaRPr lang="en-US" dirty="0">
              <a:solidFill>
                <a:schemeClr val="tx1"/>
              </a:solidFil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endParaRPr lang="en-US" dirty="0">
              <a:solidFill>
                <a:schemeClr val="tx1"/>
              </a:solidFill>
              <a:latin typeface="Arial"/>
              <a:ea typeface="ＭＳ Ｐゴシック"/>
              <a:cs typeface="Arial"/>
            </a:endParaRPr>
          </a:p>
          <a:p>
            <a:pPr marL="285750" indent="-285750">
              <a:buFont typeface="Arial"/>
              <a:buChar char="•"/>
            </a:pPr>
            <a:r>
              <a:rPr lang="en-US" dirty="0">
                <a:solidFill>
                  <a:schemeClr val="tx1"/>
                </a:solidFill>
                <a:latin typeface="Calibri"/>
                <a:ea typeface="ＭＳ Ｐゴシック"/>
                <a:cs typeface="Arial"/>
              </a:rPr>
              <a:t>Here, the outer </a:t>
            </a:r>
            <a:r>
              <a:rPr lang="en-US" err="1">
                <a:solidFill>
                  <a:schemeClr val="tx1"/>
                </a:solidFill>
                <a:latin typeface="Courier New"/>
                <a:ea typeface="ＭＳ Ｐゴシック"/>
                <a:cs typeface="Arial"/>
              </a:rPr>
              <a:t>makeAdder</a:t>
            </a:r>
            <a:r>
              <a:rPr lang="en-US" dirty="0">
                <a:solidFill>
                  <a:schemeClr val="tx1"/>
                </a:solidFill>
                <a:latin typeface="Calibri"/>
                <a:ea typeface="ＭＳ Ｐゴシック"/>
                <a:cs typeface="Arial"/>
              </a:rPr>
              <a:t> function has returned, and hence common sense would seem to dictate that its local variable no longer exist. But they do still exist, otherwise the adder function would be unable to work. </a:t>
            </a:r>
            <a:endParaRPr lang="en-US">
              <a:solidFill>
                <a:schemeClr val="tx1"/>
              </a:solidFill>
              <a:latin typeface="Calibri"/>
            </a:endParaRPr>
          </a:p>
          <a:p>
            <a:pPr marL="285750" indent="-285750">
              <a:buFont typeface="Arial"/>
              <a:buChar char="•"/>
            </a:pPr>
            <a:endParaRPr lang="en-US" dirty="0">
              <a:solidFill>
                <a:srgbClr val="000000"/>
              </a:solidFill>
              <a:latin typeface="Calibri"/>
              <a:cs typeface="Arial"/>
            </a:endParaRPr>
          </a:p>
          <a:p>
            <a:pPr marL="285750" indent="-285750">
              <a:buFont typeface="Arial"/>
              <a:buChar char="•"/>
            </a:pPr>
            <a:r>
              <a:rPr lang="en-US" dirty="0">
                <a:solidFill>
                  <a:schemeClr val="tx1"/>
                </a:solidFill>
                <a:latin typeface="Calibri"/>
                <a:ea typeface="ＭＳ Ｐゴシック"/>
                <a:cs typeface="Arial"/>
              </a:rPr>
              <a:t>Whenever JavaScript executes a function, a scope object is created to hold the local variables created within that function. It is </a:t>
            </a:r>
            <a:r>
              <a:rPr lang="en-US" dirty="0" err="1">
                <a:solidFill>
                  <a:schemeClr val="tx1"/>
                </a:solidFill>
                <a:latin typeface="Calibri"/>
                <a:ea typeface="ＭＳ Ｐゴシック"/>
                <a:cs typeface="Arial"/>
              </a:rPr>
              <a:t>initialised</a:t>
            </a:r>
            <a:r>
              <a:rPr lang="en-US" dirty="0">
                <a:solidFill>
                  <a:schemeClr val="tx1"/>
                </a:solidFill>
                <a:latin typeface="Calibri"/>
                <a:ea typeface="ＭＳ Ｐゴシック"/>
                <a:cs typeface="Arial"/>
              </a:rPr>
              <a:t> with any variables passed in as function parameters. </a:t>
            </a:r>
          </a:p>
          <a:p>
            <a:endParaRPr lang="en-GB" dirty="0"/>
          </a:p>
        </p:txBody>
      </p:sp>
      <p:sp>
        <p:nvSpPr>
          <p:cNvPr id="142340" name="Rectangle 3">
            <a:extLst>
              <a:ext uri="{FF2B5EF4-FFF2-40B4-BE49-F238E27FC236}">
                <a16:creationId xmlns:a16="http://schemas.microsoft.com/office/drawing/2014/main" id="{FFE004F8-B3FB-F71F-F3F9-9ADEBA1D8C98}"/>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2F23CDB6-D645-F6B6-AC29-46E36D36BF8A}"/>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Closures</a:t>
            </a:r>
            <a:endParaRPr lang="en-US"/>
          </a:p>
        </p:txBody>
      </p:sp>
      <p:pic>
        <p:nvPicPr>
          <p:cNvPr id="6" name="Picture 5" descr="A screenshot of a computer code&#10;&#10;Description automatically generated">
            <a:extLst>
              <a:ext uri="{FF2B5EF4-FFF2-40B4-BE49-F238E27FC236}">
                <a16:creationId xmlns:a16="http://schemas.microsoft.com/office/drawing/2014/main" id="{63E64F3A-4853-28E0-C45F-27FB526C0898}"/>
              </a:ext>
            </a:extLst>
          </p:cNvPr>
          <p:cNvPicPr>
            <a:picLocks noChangeAspect="1"/>
          </p:cNvPicPr>
          <p:nvPr/>
        </p:nvPicPr>
        <p:blipFill rotWithShape="1">
          <a:blip r:embed="rId3"/>
          <a:srcRect r="-268" b="2146"/>
          <a:stretch/>
        </p:blipFill>
        <p:spPr>
          <a:xfrm>
            <a:off x="2731876" y="1839838"/>
            <a:ext cx="3670440" cy="2236465"/>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9" name="Text Box 2">
            <a:extLst>
              <a:ext uri="{FF2B5EF4-FFF2-40B4-BE49-F238E27FC236}">
                <a16:creationId xmlns:a16="http://schemas.microsoft.com/office/drawing/2014/main" id="{062459EF-5BE2-8293-32AE-5D0DB392625C}"/>
              </a:ext>
            </a:extLst>
          </p:cNvPr>
          <p:cNvSpPr txBox="1">
            <a:spLocks noChangeArrowheads="1"/>
          </p:cNvSpPr>
          <p:nvPr/>
        </p:nvSpPr>
        <p:spPr bwMode="auto">
          <a:xfrm>
            <a:off x="417955" y="2668648"/>
            <a:ext cx="8229600" cy="4302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41313" indent="-339725">
              <a:lnSpc>
                <a:spcPct val="93000"/>
              </a:lnSpc>
              <a:spcBef>
                <a:spcPts val="142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rgbClr val="000000"/>
                </a:solidFill>
                <a:latin typeface="Arial" panose="020B0604020202020204" pitchFamily="34" charset="0"/>
                <a:cs typeface="AR PL SungtiL GB" charset="0"/>
              </a:defRPr>
            </a:lvl9pPr>
          </a:lstStyle>
          <a:p>
            <a:pPr marL="340995" eaLnBrk="1" hangingPunct="1">
              <a:lnSpc>
                <a:spcPct val="100000"/>
              </a:lnSpc>
              <a:spcBef>
                <a:spcPts val="363"/>
              </a:spcBef>
              <a:buFont typeface="Arial" panose="020B0604020202020204" pitchFamily="34" charset="0"/>
              <a:buChar char="•"/>
            </a:pPr>
            <a:r>
              <a:rPr lang="en-US" altLang="en-US" dirty="0">
                <a:latin typeface="Calibri"/>
                <a:ea typeface="ＭＳ Ｐゴシック"/>
              </a:rPr>
              <a:t>Closures are similar to the global object that all global variables and functions live in, but with a couple of important differences: </a:t>
            </a:r>
            <a:endParaRPr lang="en-US" dirty="0"/>
          </a:p>
          <a:p>
            <a:pPr marL="971550" lvl="1" indent="-514350">
              <a:lnSpc>
                <a:spcPct val="100000"/>
              </a:lnSpc>
              <a:spcBef>
                <a:spcPts val="363"/>
              </a:spcBef>
              <a:buAutoNum type="arabicPeriod"/>
            </a:pPr>
            <a:r>
              <a:rPr lang="en-US" altLang="en-US" sz="1800" dirty="0">
                <a:latin typeface="Calibri"/>
                <a:ea typeface="ＭＳ Ｐゴシック"/>
              </a:rPr>
              <a:t>a brand-new scope object is created every time a function starts executing, </a:t>
            </a:r>
            <a:endParaRPr lang="en-US" sz="1800">
              <a:latin typeface="Calibri"/>
            </a:endParaRPr>
          </a:p>
          <a:p>
            <a:pPr marL="971550" lvl="1" indent="-514350">
              <a:lnSpc>
                <a:spcPct val="100000"/>
              </a:lnSpc>
              <a:spcBef>
                <a:spcPts val="363"/>
              </a:spcBef>
              <a:buAutoNum type="arabicPeriod"/>
            </a:pPr>
            <a:r>
              <a:rPr lang="en-US" altLang="en-US" sz="1800" dirty="0">
                <a:latin typeface="Calibri"/>
                <a:ea typeface="ＭＳ Ｐゴシック"/>
              </a:rPr>
              <a:t>these scope objects cannot be directly accessed from your code.</a:t>
            </a:r>
            <a:endParaRPr lang="en-US" sz="1800">
              <a:latin typeface="Calibri"/>
            </a:endParaRPr>
          </a:p>
          <a:p>
            <a:pPr marL="340995" eaLnBrk="1" hangingPunct="1">
              <a:lnSpc>
                <a:spcPct val="100000"/>
              </a:lnSpc>
              <a:spcBef>
                <a:spcPts val="363"/>
              </a:spcBef>
              <a:buFont typeface="Arial" panose="020B0604020202020204" pitchFamily="34" charset="0"/>
              <a:buChar char="•"/>
            </a:pPr>
            <a:endParaRPr lang="en-US" altLang="en-US" dirty="0">
              <a:latin typeface="Calibri"/>
              <a:ea typeface="ＭＳ Ｐゴシック"/>
            </a:endParaRPr>
          </a:p>
          <a:p>
            <a:pPr marL="340995">
              <a:lnSpc>
                <a:spcPct val="100000"/>
              </a:lnSpc>
              <a:spcBef>
                <a:spcPts val="363"/>
              </a:spcBef>
              <a:buFont typeface="Arial" panose="02020603050405020304" pitchFamily="18" charset="0"/>
              <a:buChar char="•"/>
            </a:pPr>
            <a:r>
              <a:rPr lang="en-US" altLang="en-US" dirty="0">
                <a:latin typeface="Calibri"/>
                <a:ea typeface="ＭＳ Ｐゴシック"/>
              </a:rPr>
              <a:t>So, when </a:t>
            </a:r>
            <a:r>
              <a:rPr lang="en-US" altLang="en-US" dirty="0" err="1">
                <a:latin typeface="Courier New"/>
                <a:ea typeface="ＭＳ Ｐゴシック"/>
              </a:rPr>
              <a:t>makeAdder</a:t>
            </a:r>
            <a:r>
              <a:rPr lang="en-US" altLang="en-US" dirty="0">
                <a:latin typeface="Calibri"/>
                <a:ea typeface="ＭＳ Ｐゴシック"/>
              </a:rPr>
              <a:t> is called, a scope object is created with one property: </a:t>
            </a:r>
            <a:r>
              <a:rPr lang="en-US" altLang="en-US" dirty="0">
                <a:latin typeface="Courier New"/>
                <a:ea typeface="ＭＳ Ｐゴシック"/>
              </a:rPr>
              <a:t>a</a:t>
            </a:r>
            <a:r>
              <a:rPr lang="en-US" altLang="en-US" dirty="0">
                <a:latin typeface="Calibri"/>
                <a:ea typeface="ＭＳ Ｐゴシック"/>
              </a:rPr>
              <a:t>, which is the argument passed to the function. It then returns a newly created function. </a:t>
            </a:r>
            <a:endParaRPr lang="en-US" altLang="en-US" dirty="0">
              <a:latin typeface="Calibri"/>
            </a:endParaRPr>
          </a:p>
          <a:p>
            <a:pPr marL="340995" eaLnBrk="1" hangingPunct="1">
              <a:lnSpc>
                <a:spcPct val="100000"/>
              </a:lnSpc>
              <a:spcBef>
                <a:spcPts val="363"/>
              </a:spcBef>
              <a:buFont typeface="Arial" panose="020B0604020202020204" pitchFamily="34" charset="0"/>
              <a:buChar char="•"/>
            </a:pPr>
            <a:endParaRPr lang="en-US" altLang="en-US" dirty="0">
              <a:latin typeface="Calibri"/>
              <a:ea typeface="ＭＳ Ｐゴシック"/>
            </a:endParaRPr>
          </a:p>
          <a:p>
            <a:pPr marL="340995">
              <a:lnSpc>
                <a:spcPct val="100000"/>
              </a:lnSpc>
              <a:spcBef>
                <a:spcPts val="363"/>
              </a:spcBef>
              <a:buFont typeface="Arial" panose="020B0604020202020204" pitchFamily="34" charset="0"/>
              <a:buChar char="•"/>
            </a:pPr>
            <a:r>
              <a:rPr lang="en-US" altLang="en-US" dirty="0">
                <a:latin typeface="Calibri"/>
                <a:ea typeface="ＭＳ Ｐゴシック"/>
              </a:rPr>
              <a:t>Normally JavaScript's garbage collector would clean up the scope object created for </a:t>
            </a:r>
            <a:r>
              <a:rPr lang="en-US" altLang="en-US" err="1">
                <a:latin typeface="Courier New"/>
                <a:ea typeface="ＭＳ Ｐゴシック"/>
              </a:rPr>
              <a:t>makeAdder</a:t>
            </a:r>
            <a:r>
              <a:rPr lang="en-US" altLang="en-US" dirty="0">
                <a:latin typeface="Calibri"/>
                <a:ea typeface="ＭＳ Ｐゴシック"/>
              </a:rPr>
              <a:t> at this point, but the returned function maintains a reference to that scope object. As a result, the scope object will not be garbage collected until there are no more references to the function object that </a:t>
            </a:r>
            <a:r>
              <a:rPr lang="en-US" altLang="en-US" err="1">
                <a:latin typeface="Courier New"/>
                <a:ea typeface="ＭＳ Ｐゴシック"/>
              </a:rPr>
              <a:t>makeAdder</a:t>
            </a:r>
            <a:r>
              <a:rPr lang="en-US" altLang="en-US" dirty="0">
                <a:latin typeface="Calibri"/>
                <a:ea typeface="ＭＳ Ｐゴシック"/>
              </a:rPr>
              <a:t> returned.</a:t>
            </a:r>
            <a:endParaRPr lang="en-US">
              <a:latin typeface="Calibri"/>
            </a:endParaRPr>
          </a:p>
          <a:p>
            <a:pPr marL="340995" eaLnBrk="1" hangingPunct="1">
              <a:lnSpc>
                <a:spcPct val="100000"/>
              </a:lnSpc>
              <a:spcBef>
                <a:spcPts val="363"/>
              </a:spcBef>
              <a:buClrTx/>
              <a:buFontTx/>
              <a:buNone/>
            </a:pPr>
            <a:endParaRPr lang="en-US" altLang="en-US" dirty="0">
              <a:latin typeface="Calibri"/>
            </a:endParaRPr>
          </a:p>
        </p:txBody>
      </p:sp>
      <p:sp>
        <p:nvSpPr>
          <p:cNvPr id="142340" name="Rectangle 3">
            <a:extLst>
              <a:ext uri="{FF2B5EF4-FFF2-40B4-BE49-F238E27FC236}">
                <a16:creationId xmlns:a16="http://schemas.microsoft.com/office/drawing/2014/main" id="{FFE004F8-B3FB-F71F-F3F9-9ADEBA1D8C98}"/>
              </a:ext>
            </a:extLst>
          </p:cNvPr>
          <p:cNvSpPr>
            <a:spLocks noChangeArrowheads="1"/>
          </p:cNvSpPr>
          <p:nvPr/>
        </p:nvSpPr>
        <p:spPr bwMode="auto">
          <a:xfrm>
            <a:off x="1382713" y="6516688"/>
            <a:ext cx="648017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2F23CDB6-D645-F6B6-AC29-46E36D36BF8A}"/>
              </a:ext>
            </a:extLst>
          </p:cNvPr>
          <p:cNvSpPr/>
          <p:nvPr/>
        </p:nvSpPr>
        <p:spPr>
          <a:xfrm>
            <a:off x="415522" y="304218"/>
            <a:ext cx="5833255"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Closures</a:t>
            </a:r>
            <a:endParaRPr lang="en-US"/>
          </a:p>
        </p:txBody>
      </p:sp>
      <p:pic>
        <p:nvPicPr>
          <p:cNvPr id="4" name="Picture 3" descr="A screenshot of a computer code&#10;&#10;Description automatically generated">
            <a:extLst>
              <a:ext uri="{FF2B5EF4-FFF2-40B4-BE49-F238E27FC236}">
                <a16:creationId xmlns:a16="http://schemas.microsoft.com/office/drawing/2014/main" id="{A5A8EB42-B8E5-171E-D000-DEFD9B4B9ECE}"/>
              </a:ext>
            </a:extLst>
          </p:cNvPr>
          <p:cNvPicPr>
            <a:picLocks noChangeAspect="1"/>
          </p:cNvPicPr>
          <p:nvPr/>
        </p:nvPicPr>
        <p:blipFill rotWithShape="1">
          <a:blip r:embed="rId3"/>
          <a:srcRect l="-533" b="50000"/>
          <a:stretch/>
        </p:blipFill>
        <p:spPr>
          <a:xfrm>
            <a:off x="3042869" y="1431570"/>
            <a:ext cx="3705865" cy="1114424"/>
          </a:xfrm>
          <a:prstGeom prst="rect">
            <a:avLst/>
          </a:prstGeom>
        </p:spPr>
      </p:pic>
    </p:spTree>
    <p:extLst>
      <p:ext uri="{BB962C8B-B14F-4D97-AF65-F5344CB8AC3E}">
        <p14:creationId xmlns:p14="http://schemas.microsoft.com/office/powerpoint/2010/main" val="32240628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049D1178-F420-32E0-FBCB-A07CDE29F04A}"/>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64517" name="Picture 4">
            <a:extLst>
              <a:ext uri="{FF2B5EF4-FFF2-40B4-BE49-F238E27FC236}">
                <a16:creationId xmlns:a16="http://schemas.microsoft.com/office/drawing/2014/main" id="{4BDF2DD9-1019-68BE-1768-D05824527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6" r="188" b="-304"/>
          <a:stretch/>
        </p:blipFill>
        <p:spPr bwMode="auto">
          <a:xfrm>
            <a:off x="792217" y="3154048"/>
            <a:ext cx="5138090" cy="32403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18" name="Picture 5">
            <a:extLst>
              <a:ext uri="{FF2B5EF4-FFF2-40B4-BE49-F238E27FC236}">
                <a16:creationId xmlns:a16="http://schemas.microsoft.com/office/drawing/2014/main" id="{EFFC1AD1-3DF7-C4F3-1D05-EA6987A7C5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6" b="-746"/>
          <a:stretch/>
        </p:blipFill>
        <p:spPr bwMode="auto">
          <a:xfrm>
            <a:off x="6203794" y="4019190"/>
            <a:ext cx="2579855" cy="13338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Google Shape;350;p3">
            <a:extLst>
              <a:ext uri="{FF2B5EF4-FFF2-40B4-BE49-F238E27FC236}">
                <a16:creationId xmlns:a16="http://schemas.microsoft.com/office/drawing/2014/main" id="{8E1B465E-4AE9-E4EE-3B78-4FC9486F931E}"/>
              </a:ext>
            </a:extLst>
          </p:cNvPr>
          <p:cNvSpPr/>
          <p:nvPr/>
        </p:nvSpPr>
        <p:spPr>
          <a:xfrm>
            <a:off x="415522" y="304218"/>
            <a:ext cx="6226500"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dirty="0">
                <a:solidFill>
                  <a:srgbClr val="000000"/>
                </a:solidFill>
                <a:latin typeface="Calibri"/>
              </a:rPr>
              <a:t>Including JavaScript in the Browser</a:t>
            </a:r>
            <a:endParaRPr lang="en-US" dirty="0"/>
          </a:p>
        </p:txBody>
      </p:sp>
      <p:sp>
        <p:nvSpPr>
          <p:cNvPr id="7" name="Text Box 2">
            <a:extLst>
              <a:ext uri="{FF2B5EF4-FFF2-40B4-BE49-F238E27FC236}">
                <a16:creationId xmlns:a16="http://schemas.microsoft.com/office/drawing/2014/main" id="{17BBB37D-2336-8277-B074-464135135F23}"/>
              </a:ext>
            </a:extLst>
          </p:cNvPr>
          <p:cNvSpPr txBox="1">
            <a:spLocks noChangeArrowheads="1"/>
          </p:cNvSpPr>
          <p:nvPr/>
        </p:nvSpPr>
        <p:spPr bwMode="auto">
          <a:xfrm>
            <a:off x="495153" y="1483759"/>
            <a:ext cx="8229600" cy="1380498"/>
          </a:xfrm>
          <a:prstGeom prst="rect">
            <a:avLst/>
          </a:prstGeom>
          <a:noFill/>
          <a:ln>
            <a:noFill/>
          </a:ln>
          <a:effectLst/>
        </p:spPr>
        <p:txBody>
          <a:bodyPr lIns="91440" tIns="45720" rIns="91440" bIns="45720" anchor="t"/>
          <a:lstStyle>
            <a:lvl1pPr marL="339725" indent="-33972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1pPr>
            <a:lvl2pPr marL="739775" indent="-282575">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2pPr>
            <a:lvl3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3pPr>
            <a:lvl4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4pPr>
            <a:lvl5pP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solidFill>
                  <a:srgbClr val="000000"/>
                </a:solidFill>
                <a:latin typeface="Arial" panose="020B0604020202020204" pitchFamily="34" charset="0"/>
                <a:ea typeface="ＭＳ Ｐゴシック" panose="020B0600070205080204" pitchFamily="34" charset="-128"/>
              </a:defRPr>
            </a:lvl9pPr>
          </a:lstStyle>
          <a:p>
            <a:pPr marL="287655" indent="-285750">
              <a:buClr>
                <a:srgbClr val="000000"/>
              </a:buClr>
              <a:buSzPct val="100000"/>
              <a:buFont typeface="Arial,Sans-Serif" panose="020B0604020202020204" pitchFamily="34" charset="0"/>
              <a:buChar char="•"/>
              <a:defRPr/>
            </a:pPr>
            <a:r>
              <a:rPr lang="en-AU">
                <a:latin typeface="Calibri"/>
                <a:ea typeface="ＭＳ Ｐゴシック"/>
                <a:cs typeface="Arial"/>
              </a:rPr>
              <a:t>There are several ways to include JavaScript in a web-page:</a:t>
            </a:r>
            <a:endParaRPr lang="en-US">
              <a:solidFill>
                <a:srgbClr val="808080"/>
              </a:solidFill>
              <a:latin typeface="Calibri"/>
              <a:ea typeface="ＭＳ Ｐゴシック"/>
              <a:cs typeface="Arial"/>
            </a:endParaRPr>
          </a:p>
          <a:p>
            <a:pPr marL="814070" lvl="1" indent="-285750">
              <a:buFont typeface="Arial,Sans-Serif" panose="020B0604020202020204" pitchFamily="34" charset="0"/>
              <a:buChar char="•"/>
              <a:defRPr/>
            </a:pPr>
            <a:r>
              <a:rPr lang="en-AU">
                <a:latin typeface="Calibri"/>
                <a:ea typeface="ＭＳ Ｐゴシック"/>
                <a:cs typeface="Arial"/>
              </a:rPr>
              <a:t>Inline in a tag attribute (e.g. </a:t>
            </a:r>
            <a:r>
              <a:rPr lang="en-AU">
                <a:latin typeface="Courier New"/>
                <a:ea typeface="ＭＳ Ｐゴシック"/>
                <a:cs typeface="Arial"/>
              </a:rPr>
              <a:t>onclick</a:t>
            </a:r>
            <a:r>
              <a:rPr lang="en-AU">
                <a:latin typeface="Calibri"/>
                <a:ea typeface="ＭＳ Ｐゴシック"/>
                <a:cs typeface="Arial"/>
              </a:rPr>
              <a:t>)</a:t>
            </a:r>
            <a:endParaRPr lang="en-AU">
              <a:solidFill>
                <a:srgbClr val="808080"/>
              </a:solidFill>
              <a:latin typeface="Calibri"/>
              <a:ea typeface="ＭＳ Ｐゴシック"/>
              <a:cs typeface="Arial"/>
            </a:endParaRPr>
          </a:p>
          <a:p>
            <a:pPr marL="814070" lvl="1" indent="-285750">
              <a:buFont typeface="Arial,Sans-Serif" panose="020B0604020202020204" pitchFamily="34" charset="0"/>
              <a:buChar char="•"/>
              <a:defRPr/>
            </a:pPr>
            <a:r>
              <a:rPr lang="en-AU">
                <a:latin typeface="Calibri"/>
                <a:ea typeface="ＭＳ Ｐゴシック"/>
                <a:cs typeface="Arial"/>
              </a:rPr>
              <a:t>Included in the document in the body of a </a:t>
            </a:r>
            <a:r>
              <a:rPr lang="en-AU">
                <a:solidFill>
                  <a:srgbClr val="C00000"/>
                </a:solidFill>
                <a:latin typeface="Courier New"/>
                <a:ea typeface="ＭＳ Ｐゴシック"/>
                <a:cs typeface="Arial"/>
              </a:rPr>
              <a:t>&lt;</a:t>
            </a:r>
            <a:r>
              <a:rPr lang="en-AU">
                <a:solidFill>
                  <a:srgbClr val="C00000"/>
                </a:solidFill>
                <a:latin typeface="Courier New"/>
                <a:ea typeface="ＭＳ Ｐゴシック"/>
                <a:cs typeface="Courier New"/>
              </a:rPr>
              <a:t>script&gt;</a:t>
            </a:r>
            <a:r>
              <a:rPr lang="en-AU">
                <a:solidFill>
                  <a:schemeClr val="tx1"/>
                </a:solidFill>
                <a:latin typeface="Calibri"/>
                <a:ea typeface="ＭＳ Ｐゴシック"/>
                <a:cs typeface="Courier New"/>
              </a:rPr>
              <a:t> tag.</a:t>
            </a:r>
          </a:p>
          <a:p>
            <a:pPr marL="814070" lvl="1" indent="-285750">
              <a:buFont typeface="Arial,Sans-Serif" panose="020B0604020202020204" pitchFamily="34" charset="0"/>
              <a:buChar char="•"/>
              <a:defRPr/>
            </a:pPr>
            <a:r>
              <a:rPr lang="en-AU">
                <a:latin typeface="Calibri"/>
                <a:ea typeface="ＭＳ Ｐゴシック"/>
                <a:cs typeface="Arial"/>
              </a:rPr>
              <a:t>From an external file referenced via a URL, using the </a:t>
            </a:r>
            <a:r>
              <a:rPr lang="en-AU" err="1">
                <a:solidFill>
                  <a:srgbClr val="C00000"/>
                </a:solidFill>
                <a:latin typeface="Courier New"/>
                <a:ea typeface="ＭＳ Ｐゴシック"/>
                <a:cs typeface="Arial"/>
              </a:rPr>
              <a:t>src</a:t>
            </a:r>
            <a:r>
              <a:rPr lang="en-AU">
                <a:latin typeface="Calibri"/>
                <a:ea typeface="ＭＳ Ｐゴシック"/>
                <a:cs typeface="Arial"/>
              </a:rPr>
              <a:t> attribute of the </a:t>
            </a:r>
            <a:r>
              <a:rPr lang="en-AU">
                <a:latin typeface="Courier New"/>
                <a:ea typeface="ＭＳ Ｐゴシック"/>
                <a:cs typeface="Arial"/>
              </a:rPr>
              <a:t>&lt;script&gt;</a:t>
            </a:r>
            <a:r>
              <a:rPr lang="en-AU">
                <a:latin typeface="Calibri"/>
                <a:ea typeface="ＭＳ Ｐゴシック"/>
                <a:cs typeface="Arial"/>
              </a:rPr>
              <a:t> tag.</a:t>
            </a:r>
            <a:endParaRPr lang="en-US">
              <a:solidFill>
                <a:srgbClr val="808080"/>
              </a:solidFill>
              <a:latin typeface="Calibri"/>
              <a:cs typeface="Arial"/>
            </a:endParaRPr>
          </a:p>
          <a:p>
            <a:pPr>
              <a:spcBef>
                <a:spcPts val="450"/>
              </a:spcBef>
              <a:buClr>
                <a:srgbClr val="000000"/>
              </a:buClr>
              <a:buSzPct val="100000"/>
              <a:buFont typeface="Arial" panose="020B0604020202020204" pitchFamily="34" charset="0"/>
              <a:buChar char="•"/>
              <a:defRPr/>
            </a:pPr>
            <a:endParaRPr lang="en-AU" altLang="en-US" i="1">
              <a:latin typeface="Calibri" panose="020F0502020204030204" pitchFamily="34" charset="0"/>
              <a:cs typeface="Calibri"/>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8EA8336D-6F05-79DA-3EE8-5E24F0D102EA}"/>
              </a:ext>
            </a:extLst>
          </p:cNvPr>
          <p:cNvSpPr txBox="1">
            <a:spLocks noChangeArrowheads="1"/>
          </p:cNvSpPr>
          <p:nvPr/>
        </p:nvSpPr>
        <p:spPr bwMode="auto">
          <a:xfrm>
            <a:off x="231775" y="1295141"/>
            <a:ext cx="8443913" cy="720725"/>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marL="741363" indent="-28257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indent="-227013">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JavaScript errors are detected by the browser. We will look at Chrome, but other browsers offer similar functionality:</a:t>
            </a:r>
          </a:p>
          <a:p>
            <a:pPr marL="914400" indent="0" eaLnBrk="1" hangingPunct="1">
              <a:spcBef>
                <a:spcPts val="325"/>
              </a:spcBef>
              <a:buSzPct val="100000"/>
              <a:defRPr/>
            </a:pPr>
            <a:endParaRPr lang="en-US" altLang="en-US" sz="1600" u="sng" dirty="0">
              <a:latin typeface="Calibri"/>
            </a:endParaRPr>
          </a:p>
        </p:txBody>
      </p:sp>
      <p:sp>
        <p:nvSpPr>
          <p:cNvPr id="146436" name="Text Box 3">
            <a:extLst>
              <a:ext uri="{FF2B5EF4-FFF2-40B4-BE49-F238E27FC236}">
                <a16:creationId xmlns:a16="http://schemas.microsoft.com/office/drawing/2014/main" id="{DCCDA9A1-622F-F75B-7253-086AD9DD9BB6}"/>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8F240545-EBB5-4750-B154-B58079766A26}"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8</a:t>
            </a:fld>
            <a:endParaRPr lang="en-AU" altLang="en-US" sz="1200">
              <a:solidFill>
                <a:srgbClr val="FFFFFF"/>
              </a:solidFill>
              <a:latin typeface="Source Sans Pro" panose="020B0503030403020204" pitchFamily="34" charset="0"/>
            </a:endParaRPr>
          </a:p>
        </p:txBody>
      </p:sp>
      <p:sp>
        <p:nvSpPr>
          <p:cNvPr id="146437" name="TextBox 1">
            <a:extLst>
              <a:ext uri="{FF2B5EF4-FFF2-40B4-BE49-F238E27FC236}">
                <a16:creationId xmlns:a16="http://schemas.microsoft.com/office/drawing/2014/main" id="{272C2360-59FF-76F9-550B-BAC43DF6CD16}"/>
              </a:ext>
            </a:extLst>
          </p:cNvPr>
          <p:cNvSpPr txBox="1">
            <a:spLocks noChangeArrowheads="1"/>
          </p:cNvSpPr>
          <p:nvPr/>
        </p:nvSpPr>
        <p:spPr bwMode="auto">
          <a:xfrm>
            <a:off x="7305988" y="2113978"/>
            <a:ext cx="1834782" cy="450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p>
            <a:pPr eaLnBrk="1" hangingPunct="1">
              <a:spcBef>
                <a:spcPts val="363"/>
              </a:spcBef>
              <a:buClr>
                <a:srgbClr val="000000"/>
              </a:buClr>
              <a:buSzPct val="100000"/>
            </a:pPr>
            <a:r>
              <a:rPr lang="en-US" altLang="en-US" err="1">
                <a:solidFill>
                  <a:schemeClr val="tx1"/>
                </a:solidFill>
                <a:latin typeface="Calibri"/>
                <a:ea typeface="ＭＳ Ｐゴシック"/>
              </a:rPr>
              <a:t>DevTools</a:t>
            </a:r>
            <a:r>
              <a:rPr lang="en-US" altLang="en-US" dirty="0">
                <a:solidFill>
                  <a:schemeClr val="tx1"/>
                </a:solidFill>
                <a:latin typeface="Calibri"/>
                <a:ea typeface="ＭＳ Ｐゴシック"/>
              </a:rPr>
              <a:t> allows you to browse code.</a:t>
            </a:r>
            <a:endParaRPr lang="en-US">
              <a:solidFill>
                <a:schemeClr val="tx1"/>
              </a:solidFill>
            </a:endParaRPr>
          </a:p>
          <a:p>
            <a:pPr>
              <a:spcBef>
                <a:spcPts val="363"/>
              </a:spcBef>
              <a:buFont typeface="Arial" panose="020B0604020202020204" pitchFamily="34" charset="0"/>
            </a:pPr>
            <a:endParaRPr lang="en-US" altLang="en-US" dirty="0">
              <a:solidFill>
                <a:schemeClr val="tx1"/>
              </a:solidFill>
              <a:latin typeface="Calibri"/>
            </a:endParaRPr>
          </a:p>
          <a:p>
            <a:pPr>
              <a:spcBef>
                <a:spcPts val="363"/>
              </a:spcBef>
              <a:buClr>
                <a:srgbClr val="000000"/>
              </a:buClr>
              <a:buSzPct val="100000"/>
            </a:pPr>
            <a:r>
              <a:rPr lang="en-US" dirty="0">
                <a:solidFill>
                  <a:schemeClr val="tx1"/>
                </a:solidFill>
                <a:latin typeface="Calibri"/>
                <a:ea typeface="ＭＳ Ｐゴシック"/>
                <a:cs typeface="Arial"/>
              </a:rPr>
              <a:t>Console allows you to interact with the code and the page.</a:t>
            </a:r>
          </a:p>
          <a:p>
            <a:pPr>
              <a:spcBef>
                <a:spcPts val="363"/>
              </a:spcBef>
            </a:pPr>
            <a:endParaRPr lang="en-US" dirty="0">
              <a:solidFill>
                <a:schemeClr val="tx1"/>
              </a:solidFill>
              <a:latin typeface="Calibri"/>
              <a:ea typeface="ＭＳ Ｐゴシック"/>
              <a:cs typeface="Arial"/>
            </a:endParaRPr>
          </a:p>
          <a:p>
            <a:pPr>
              <a:spcBef>
                <a:spcPts val="363"/>
              </a:spcBef>
              <a:buClr>
                <a:srgbClr val="000000"/>
              </a:buClr>
              <a:buSzPct val="100000"/>
            </a:pPr>
            <a:r>
              <a:rPr lang="en-US" dirty="0">
                <a:solidFill>
                  <a:schemeClr val="tx1"/>
                </a:solidFill>
                <a:latin typeface="Calibri"/>
                <a:ea typeface="ＭＳ Ｐゴシック"/>
                <a:cs typeface="Arial"/>
              </a:rPr>
              <a:t>Breakpoints and debugger allows you to interact with the code as it executes.</a:t>
            </a:r>
          </a:p>
          <a:p>
            <a:pPr>
              <a:spcBef>
                <a:spcPts val="363"/>
              </a:spcBef>
              <a:buClr>
                <a:srgbClr val="000000"/>
              </a:buClr>
              <a:buSzPct val="100000"/>
              <a:buFont typeface="Arial" panose="020B0604020202020204" pitchFamily="34" charset="0"/>
              <a:buChar char="•"/>
            </a:pPr>
            <a:endParaRPr lang="en-US" altLang="en-US" dirty="0">
              <a:solidFill>
                <a:schemeClr val="tx1"/>
              </a:solidFill>
              <a:latin typeface="Calibri"/>
              <a:ea typeface="ＭＳ Ｐゴシック"/>
            </a:endParaRPr>
          </a:p>
        </p:txBody>
      </p:sp>
      <p:pic>
        <p:nvPicPr>
          <p:cNvPr id="146438" name="Picture 2">
            <a:extLst>
              <a:ext uri="{FF2B5EF4-FFF2-40B4-BE49-F238E27FC236}">
                <a16:creationId xmlns:a16="http://schemas.microsoft.com/office/drawing/2014/main" id="{4222A990-017F-E922-026A-97DD09E1A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2230411"/>
            <a:ext cx="6916738"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1" name="Picture 7">
            <a:extLst>
              <a:ext uri="{FF2B5EF4-FFF2-40B4-BE49-F238E27FC236}">
                <a16:creationId xmlns:a16="http://schemas.microsoft.com/office/drawing/2014/main" id="{DB40F2A1-E0B6-C109-D997-6794A01EB3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8" t="2837" r="25161" b="-1604"/>
          <a:stretch/>
        </p:blipFill>
        <p:spPr bwMode="auto">
          <a:xfrm>
            <a:off x="350108" y="4798842"/>
            <a:ext cx="2246894" cy="136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42" name="Picture 8">
            <a:extLst>
              <a:ext uri="{FF2B5EF4-FFF2-40B4-BE49-F238E27FC236}">
                <a16:creationId xmlns:a16="http://schemas.microsoft.com/office/drawing/2014/main" id="{3DD30C2B-F369-EC20-1C03-A31C127AE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584" y="4821025"/>
            <a:ext cx="4400727" cy="154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350;p3">
            <a:extLst>
              <a:ext uri="{FF2B5EF4-FFF2-40B4-BE49-F238E27FC236}">
                <a16:creationId xmlns:a16="http://schemas.microsoft.com/office/drawing/2014/main" id="{004B812D-605F-1A93-D0E6-0306986633EC}"/>
              </a:ext>
            </a:extLst>
          </p:cNvPr>
          <p:cNvSpPr/>
          <p:nvPr/>
        </p:nvSpPr>
        <p:spPr>
          <a:xfrm>
            <a:off x="415522" y="304218"/>
            <a:ext cx="6338340" cy="66500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Debugging JavaScript in the browser</a:t>
            </a:r>
            <a:endParaRPr lang="en-GB" sz="2900" b="1" spc="-1">
              <a:solidFill>
                <a:srgbClr val="000000"/>
              </a:solidFill>
              <a:latin typeface="Calibri"/>
              <a:cs typeface="Aria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Text Box 2">
            <a:extLst>
              <a:ext uri="{FF2B5EF4-FFF2-40B4-BE49-F238E27FC236}">
                <a16:creationId xmlns:a16="http://schemas.microsoft.com/office/drawing/2014/main" id="{86547AF5-EDD8-C790-2C29-67CA7E270C38}"/>
              </a:ext>
            </a:extLst>
          </p:cNvPr>
          <p:cNvSpPr txBox="1">
            <a:spLocks noChangeArrowheads="1"/>
          </p:cNvSpPr>
          <p:nvPr/>
        </p:nvSpPr>
        <p:spPr bwMode="auto">
          <a:xfrm>
            <a:off x="421880" y="1357340"/>
            <a:ext cx="8084395" cy="5268912"/>
          </a:xfrm>
          <a:prstGeom prst="rect">
            <a:avLst/>
          </a:prstGeom>
          <a:noFill/>
          <a:ln>
            <a:noFill/>
          </a:ln>
          <a:effectLst/>
        </p:spPr>
        <p:txBody>
          <a:bodyPr lIns="91440" tIns="45720" rIns="91440" bIns="45720" anchor="t"/>
          <a:lstStyle>
            <a:lvl1pPr marL="341313" indent="-339725">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1pPr>
            <a:lvl2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2pPr>
            <a:lvl3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3pPr>
            <a:lvl4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4pPr>
            <a:lvl5pP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a:solidFill>
                  <a:srgbClr val="000000"/>
                </a:solidFill>
                <a:latin typeface="Arial" panose="020B0604020202020204" pitchFamily="34" charset="0"/>
                <a:ea typeface="ＭＳ Ｐゴシック" panose="020B0600070205080204" pitchFamily="34" charset="-128"/>
              </a:defRPr>
            </a:lvl9pPr>
          </a:lstStyle>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The standard output for JavaScript embedded in a browser is the window displaying the page in which the JavaScript is embedded.</a:t>
            </a:r>
          </a:p>
          <a:p>
            <a:pPr marL="340995">
              <a:spcBef>
                <a:spcPts val="363"/>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Writing logs or error messages to the document object is now considered bad practice. For simple </a:t>
            </a:r>
            <a:r>
              <a:rPr lang="en-US" altLang="en-US">
                <a:latin typeface="Calibri"/>
                <a:ea typeface="ＭＳ Ｐゴシック"/>
              </a:rPr>
              <a:t>debugging use </a:t>
            </a:r>
            <a:r>
              <a:rPr lang="en-US" altLang="en-US">
                <a:solidFill>
                  <a:srgbClr val="C00000"/>
                </a:solidFill>
                <a:latin typeface="Courier New"/>
                <a:ea typeface="ＭＳ Ｐゴシック"/>
              </a:rPr>
              <a:t>console.log</a:t>
            </a:r>
            <a:r>
              <a:rPr lang="en-US" altLang="en-US">
                <a:solidFill>
                  <a:srgbClr val="C00000"/>
                </a:solidFill>
                <a:latin typeface="Calibri"/>
                <a:ea typeface="ＭＳ Ｐゴシック"/>
              </a:rPr>
              <a:t>.</a:t>
            </a:r>
            <a:endParaRPr lang="en-US" altLang="en-US">
              <a:solidFill>
                <a:srgbClr val="C00000"/>
              </a:solidFill>
              <a:latin typeface="Calibri"/>
            </a:endParaRPr>
          </a:p>
          <a:p>
            <a:pPr marL="340995">
              <a:spcBef>
                <a:spcPts val="363"/>
              </a:spcBef>
              <a:buClr>
                <a:srgbClr val="000000"/>
              </a:buClr>
              <a:buSzPct val="100000"/>
              <a:buFont typeface="Arial" panose="020B0604020202020204" pitchFamily="34" charset="0"/>
              <a:buChar char="•"/>
              <a:defRPr/>
            </a:pPr>
            <a:endParaRPr lang="en-US" altLang="en-US" dirty="0">
              <a:solidFill>
                <a:srgbClr val="C00000"/>
              </a:solidFill>
              <a:latin typeface="Calibri"/>
              <a:ea typeface="ＭＳ Ｐゴシック"/>
            </a:endParaRPr>
          </a:p>
          <a:p>
            <a:pPr marL="340995" eaLnBrk="1" hangingPunct="1">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To output information to the user, you can use </a:t>
            </a:r>
            <a:r>
              <a:rPr lang="en-US" altLang="en-US" dirty="0">
                <a:solidFill>
                  <a:srgbClr val="C00000"/>
                </a:solidFill>
                <a:latin typeface="Courier New"/>
                <a:ea typeface="ＭＳ Ｐゴシック"/>
              </a:rPr>
              <a:t>alert</a:t>
            </a:r>
            <a:r>
              <a:rPr lang="en-US" altLang="en-US" dirty="0">
                <a:latin typeface="Calibri"/>
                <a:ea typeface="ＭＳ Ｐゴシック"/>
              </a:rPr>
              <a:t> or </a:t>
            </a:r>
            <a:r>
              <a:rPr lang="en-US" altLang="en-US" dirty="0">
                <a:solidFill>
                  <a:srgbClr val="C00000"/>
                </a:solidFill>
                <a:latin typeface="Courier New"/>
                <a:ea typeface="ＭＳ Ｐゴシック"/>
              </a:rPr>
              <a:t>confirm</a:t>
            </a:r>
            <a:r>
              <a:rPr lang="en-US" altLang="en-US" i="1" dirty="0">
                <a:latin typeface="Calibri"/>
                <a:ea typeface="ＭＳ Ｐゴシック"/>
              </a:rPr>
              <a:t>.</a:t>
            </a:r>
            <a:r>
              <a:rPr lang="en-US" altLang="en-US" dirty="0">
                <a:latin typeface="Calibri"/>
                <a:ea typeface="ＭＳ Ｐゴシック"/>
              </a:rPr>
              <a:t> </a:t>
            </a:r>
          </a:p>
          <a:p>
            <a:pPr marL="340995">
              <a:spcBef>
                <a:spcPts val="363"/>
              </a:spcBef>
              <a:buClr>
                <a:srgbClr val="000000"/>
              </a:buClr>
              <a:buSzPct val="100000"/>
              <a:buFont typeface="Arial" panose="020B0604020202020204" pitchFamily="34" charset="0"/>
              <a:buChar char="•"/>
              <a:defRPr/>
            </a:pPr>
            <a:endParaRPr lang="en-US" altLang="en-US">
              <a:latin typeface="Calibri"/>
              <a:ea typeface="ＭＳ Ｐゴシック"/>
            </a:endParaRPr>
          </a:p>
          <a:p>
            <a:pPr marL="340995">
              <a:spcBef>
                <a:spcPts val="363"/>
              </a:spcBef>
              <a:buClr>
                <a:srgbClr val="000000"/>
              </a:buClr>
              <a:buSzPct val="100000"/>
              <a:buFont typeface="Arial" panose="020B0604020202020204" pitchFamily="34" charset="0"/>
              <a:buChar char="•"/>
              <a:defRPr/>
            </a:pPr>
            <a:r>
              <a:rPr lang="en-US" altLang="en-US" dirty="0">
                <a:latin typeface="Calibri"/>
                <a:ea typeface="ＭＳ Ｐゴシック"/>
              </a:rPr>
              <a:t>To get input from the user, you can use the </a:t>
            </a:r>
            <a:r>
              <a:rPr lang="en-US" altLang="en-US" dirty="0">
                <a:solidFill>
                  <a:srgbClr val="C00000"/>
                </a:solidFill>
                <a:latin typeface="Courier New"/>
                <a:ea typeface="ＭＳ Ｐゴシック"/>
              </a:rPr>
              <a:t>prompt</a:t>
            </a:r>
            <a:r>
              <a:rPr lang="en-US" altLang="en-US" i="1" dirty="0">
                <a:latin typeface="Calibri"/>
                <a:ea typeface="ＭＳ Ｐゴシック"/>
              </a:rPr>
              <a:t> </a:t>
            </a:r>
            <a:r>
              <a:rPr lang="en-US" altLang="en-US" dirty="0">
                <a:latin typeface="Calibri"/>
                <a:ea typeface="ＭＳ Ｐゴシック"/>
              </a:rPr>
              <a:t>function</a:t>
            </a:r>
            <a:r>
              <a:rPr lang="en-US" altLang="en-US" i="1" dirty="0">
                <a:latin typeface="Calibri"/>
                <a:ea typeface="ＭＳ Ｐゴシック"/>
              </a:rPr>
              <a:t>.	</a:t>
            </a:r>
            <a:endParaRPr lang="en-US"/>
          </a:p>
          <a:p>
            <a:pPr marL="340995" eaLnBrk="1" hangingPunct="1">
              <a:spcBef>
                <a:spcPts val="363"/>
              </a:spcBef>
              <a:buSzPct val="100000"/>
              <a:defRPr/>
            </a:pPr>
            <a:endParaRPr lang="en-US" altLang="en-US">
              <a:latin typeface="Calibri"/>
            </a:endParaRPr>
          </a:p>
          <a:p>
            <a:pPr marL="340995" eaLnBrk="1" hangingPunct="1">
              <a:spcBef>
                <a:spcPts val="363"/>
              </a:spcBef>
              <a:buSzPct val="100000"/>
              <a:defRPr/>
            </a:pPr>
            <a:endParaRPr lang="en-US" altLang="en-US">
              <a:latin typeface="Calibri"/>
            </a:endParaRPr>
          </a:p>
          <a:p>
            <a:pPr marL="342900" eaLnBrk="1" hangingPunct="1">
              <a:spcBef>
                <a:spcPts val="388"/>
              </a:spcBef>
              <a:buSzPct val="100000"/>
              <a:defRPr/>
            </a:pPr>
            <a:endParaRPr lang="en-US" altLang="en-US">
              <a:latin typeface="Calibri"/>
            </a:endParaRPr>
          </a:p>
        </p:txBody>
      </p:sp>
      <p:sp>
        <p:nvSpPr>
          <p:cNvPr id="144388" name="Text Box 3">
            <a:extLst>
              <a:ext uri="{FF2B5EF4-FFF2-40B4-BE49-F238E27FC236}">
                <a16:creationId xmlns:a16="http://schemas.microsoft.com/office/drawing/2014/main" id="{9756B13E-B283-C24B-909E-1BCD2A321ED4}"/>
              </a:ext>
            </a:extLst>
          </p:cNvPr>
          <p:cNvSpPr txBox="1">
            <a:spLocks noChangeArrowheads="1"/>
          </p:cNvSpPr>
          <p:nvPr/>
        </p:nvSpPr>
        <p:spPr bwMode="auto">
          <a:xfrm>
            <a:off x="8924925" y="6518275"/>
            <a:ext cx="2190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3000"/>
              </a:lnSpc>
              <a:spcBef>
                <a:spcPts val="142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AR PL SungtiL GB" charset="0"/>
              </a:defRPr>
            </a:lvl1pPr>
            <a:lvl2pPr>
              <a:lnSpc>
                <a:spcPct val="93000"/>
              </a:lnSpc>
              <a:spcBef>
                <a:spcPts val="113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2pPr>
            <a:lvl3pPr>
              <a:lnSpc>
                <a:spcPct val="93000"/>
              </a:lnSpc>
              <a:spcBef>
                <a:spcPts val="85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3pPr>
            <a:lvl4pPr>
              <a:lnSpc>
                <a:spcPct val="93000"/>
              </a:lnSpc>
              <a:spcBef>
                <a:spcPts val="575"/>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cs typeface="AR PL SungtiL GB" charset="0"/>
              </a:defRPr>
            </a:lvl4pPr>
            <a:lvl5pPr>
              <a:lnSpc>
                <a:spcPct val="93000"/>
              </a:lnSpc>
              <a:spcBef>
                <a:spcPts val="288"/>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5pPr>
            <a:lvl6pPr marL="25146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6pPr>
            <a:lvl7pPr marL="29718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7pPr>
            <a:lvl8pPr marL="34290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8pPr>
            <a:lvl9pPr marL="3886200" indent="-228600" defTabSz="449263" eaLnBrk="0" fontAlgn="base" hangingPunct="0">
              <a:lnSpc>
                <a:spcPct val="93000"/>
              </a:lnSpc>
              <a:spcBef>
                <a:spcPts val="288"/>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AR PL SungtiL GB" charset="0"/>
              </a:defRPr>
            </a:lvl9pPr>
          </a:lstStyle>
          <a:p>
            <a:pPr algn="r" eaLnBrk="1" hangingPunct="1">
              <a:lnSpc>
                <a:spcPct val="100000"/>
              </a:lnSpc>
              <a:spcBef>
                <a:spcPct val="0"/>
              </a:spcBef>
              <a:buClrTx/>
              <a:buFontTx/>
              <a:buNone/>
            </a:pPr>
            <a:fld id="{5FDA1876-09D2-4924-AD09-2E59799F718E}" type="slidenum">
              <a:rPr lang="en-AU" altLang="en-US" sz="1200">
                <a:solidFill>
                  <a:srgbClr val="FFFFFF"/>
                </a:solidFill>
                <a:latin typeface="Source Sans Pro" panose="020B0503030403020204" pitchFamily="34" charset="0"/>
              </a:rPr>
              <a:pPr algn="r" eaLnBrk="1" hangingPunct="1">
                <a:lnSpc>
                  <a:spcPct val="100000"/>
                </a:lnSpc>
                <a:spcBef>
                  <a:spcPct val="0"/>
                </a:spcBef>
                <a:buClrTx/>
                <a:buFontTx/>
                <a:buNone/>
              </a:pPr>
              <a:t>9</a:t>
            </a:fld>
            <a:endParaRPr lang="en-AU" altLang="en-US" sz="1200">
              <a:solidFill>
                <a:srgbClr val="FFFFFF"/>
              </a:solidFill>
              <a:latin typeface="Source Sans Pro" panose="020B0503030403020204" pitchFamily="34" charset="0"/>
            </a:endParaRPr>
          </a:p>
        </p:txBody>
      </p:sp>
      <p:sp>
        <p:nvSpPr>
          <p:cNvPr id="144389" name="Rectangle 4">
            <a:extLst>
              <a:ext uri="{FF2B5EF4-FFF2-40B4-BE49-F238E27FC236}">
                <a16:creationId xmlns:a16="http://schemas.microsoft.com/office/drawing/2014/main" id="{8A5DFEAF-74E7-052F-5754-DBB632EA728F}"/>
              </a:ext>
            </a:extLst>
          </p:cNvPr>
          <p:cNvSpPr>
            <a:spLocks noChangeArrowheads="1"/>
          </p:cNvSpPr>
          <p:nvPr/>
        </p:nvSpPr>
        <p:spPr bwMode="auto">
          <a:xfrm>
            <a:off x="231775" y="6572250"/>
            <a:ext cx="8412163"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BA9DFDF0-4811-DAC8-772C-396509AA1BD9}"/>
              </a:ext>
            </a:extLst>
          </p:cNvPr>
          <p:cNvSpPr/>
          <p:nvPr/>
        </p:nvSpPr>
        <p:spPr>
          <a:xfrm>
            <a:off x="425333" y="304218"/>
            <a:ext cx="3767817" cy="615944"/>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GB"/>
            </a:defPPr>
            <a:lvl1pPr algn="l" defTabSz="449263" rtl="0" eaLnBrk="0" fontAlgn="base" hangingPunct="0">
              <a:spcBef>
                <a:spcPct val="0"/>
              </a:spcBef>
              <a:spcAft>
                <a:spcPct val="0"/>
              </a:spcAft>
              <a:defRPr sz="2400" kern="1200">
                <a:solidFill>
                  <a:schemeClr val="bg1"/>
                </a:solidFill>
                <a:latin typeface="+mn-lt"/>
                <a:ea typeface="+mn-ea"/>
                <a:cs typeface="+mn-cs"/>
              </a:defRPr>
            </a:lvl1pPr>
            <a:lvl2pPr marL="742950" indent="-285750" algn="l" defTabSz="449263" rtl="0" eaLnBrk="0" fontAlgn="base" hangingPunct="0">
              <a:spcBef>
                <a:spcPct val="0"/>
              </a:spcBef>
              <a:spcAft>
                <a:spcPct val="0"/>
              </a:spcAft>
              <a:defRPr sz="2400" kern="1200">
                <a:solidFill>
                  <a:schemeClr val="bg1"/>
                </a:solidFill>
                <a:latin typeface="+mn-lt"/>
                <a:ea typeface="+mn-ea"/>
                <a:cs typeface="+mn-cs"/>
              </a:defRPr>
            </a:lvl2pPr>
            <a:lvl3pPr marL="1143000" indent="-228600" algn="l" defTabSz="449263" rtl="0" eaLnBrk="0" fontAlgn="base" hangingPunct="0">
              <a:spcBef>
                <a:spcPct val="0"/>
              </a:spcBef>
              <a:spcAft>
                <a:spcPct val="0"/>
              </a:spcAft>
              <a:defRPr sz="2400" kern="1200">
                <a:solidFill>
                  <a:schemeClr val="bg1"/>
                </a:solidFill>
                <a:latin typeface="+mn-lt"/>
                <a:ea typeface="+mn-ea"/>
                <a:cs typeface="+mn-cs"/>
              </a:defRPr>
            </a:lvl3pPr>
            <a:lvl4pPr marL="1600200" indent="-228600" algn="l" defTabSz="449263" rtl="0" eaLnBrk="0" fontAlgn="base" hangingPunct="0">
              <a:spcBef>
                <a:spcPct val="0"/>
              </a:spcBef>
              <a:spcAft>
                <a:spcPct val="0"/>
              </a:spcAft>
              <a:defRPr sz="2400" kern="1200">
                <a:solidFill>
                  <a:schemeClr val="bg1"/>
                </a:solidFill>
                <a:latin typeface="+mn-lt"/>
                <a:ea typeface="+mn-ea"/>
                <a:cs typeface="+mn-cs"/>
              </a:defRPr>
            </a:lvl4pPr>
            <a:lvl5pPr marL="2057400" indent="-228600" algn="l" defTabSz="449263" rtl="0" eaLnBrk="0" fontAlgn="base" hangingPunct="0">
              <a:spcBef>
                <a:spcPct val="0"/>
              </a:spcBef>
              <a:spcAft>
                <a:spcPct val="0"/>
              </a:spcAft>
              <a:defRPr sz="2400" kern="1200">
                <a:solidFill>
                  <a:schemeClr val="bg1"/>
                </a:solidFill>
                <a:latin typeface="+mn-lt"/>
                <a:ea typeface="+mn-ea"/>
                <a:cs typeface="+mn-cs"/>
              </a:defRPr>
            </a:lvl5pPr>
            <a:lvl6pPr marL="2286000" algn="l" defTabSz="914400" rtl="0" eaLnBrk="1" latinLnBrk="0" hangingPunct="1">
              <a:defRPr sz="2400" kern="1200">
                <a:solidFill>
                  <a:schemeClr val="bg1"/>
                </a:solidFill>
                <a:latin typeface="+mn-lt"/>
                <a:ea typeface="+mn-ea"/>
                <a:cs typeface="+mn-cs"/>
              </a:defRPr>
            </a:lvl6pPr>
            <a:lvl7pPr marL="2743200" algn="l" defTabSz="914400" rtl="0" eaLnBrk="1" latinLnBrk="0" hangingPunct="1">
              <a:defRPr sz="2400" kern="1200">
                <a:solidFill>
                  <a:schemeClr val="bg1"/>
                </a:solidFill>
                <a:latin typeface="+mn-lt"/>
                <a:ea typeface="+mn-ea"/>
                <a:cs typeface="+mn-cs"/>
              </a:defRPr>
            </a:lvl7pPr>
            <a:lvl8pPr marL="3200400" algn="l" defTabSz="914400" rtl="0" eaLnBrk="1" latinLnBrk="0" hangingPunct="1">
              <a:defRPr sz="2400" kern="1200">
                <a:solidFill>
                  <a:schemeClr val="bg1"/>
                </a:solidFill>
                <a:latin typeface="+mn-lt"/>
                <a:ea typeface="+mn-ea"/>
                <a:cs typeface="+mn-cs"/>
              </a:defRPr>
            </a:lvl8pPr>
            <a:lvl9pPr marL="3657600" algn="l" defTabSz="914400" rtl="0" eaLnBrk="1" latinLnBrk="0" hangingPunct="1">
              <a:defRPr sz="2400" kern="1200">
                <a:solidFill>
                  <a:schemeClr val="bg1"/>
                </a:solidFill>
                <a:latin typeface="+mn-lt"/>
                <a:ea typeface="+mn-ea"/>
                <a:cs typeface="+mn-cs"/>
              </a:defRPr>
            </a:lvl9pPr>
          </a:lstStyle>
          <a:p>
            <a:pPr>
              <a:tabLst>
                <a:tab pos="0" algn="l"/>
              </a:tabLst>
            </a:pPr>
            <a:r>
              <a:rPr lang="en-GB" sz="2900" b="1" spc="-1">
                <a:solidFill>
                  <a:srgbClr val="000000"/>
                </a:solidFill>
                <a:latin typeface="Calibri"/>
              </a:rPr>
              <a:t>JavaScript IO</a:t>
            </a:r>
            <a:endParaRPr lang="en-US">
              <a:cs typeface="Arial"/>
            </a:endParaRPr>
          </a:p>
        </p:txBody>
      </p:sp>
      <p:pic>
        <p:nvPicPr>
          <p:cNvPr id="2" name="Picture 1" descr="A screenshot of a computer&#10;&#10;Description automatically generated">
            <a:extLst>
              <a:ext uri="{FF2B5EF4-FFF2-40B4-BE49-F238E27FC236}">
                <a16:creationId xmlns:a16="http://schemas.microsoft.com/office/drawing/2014/main" id="{9578B160-47A2-E77B-14FF-25BEC0BBCA79}"/>
              </a:ext>
            </a:extLst>
          </p:cNvPr>
          <p:cNvPicPr>
            <a:picLocks noChangeAspect="1"/>
          </p:cNvPicPr>
          <p:nvPr/>
        </p:nvPicPr>
        <p:blipFill rotWithShape="1">
          <a:blip r:embed="rId3"/>
          <a:srcRect l="3640" t="7968" r="4023" b="6884"/>
          <a:stretch/>
        </p:blipFill>
        <p:spPr>
          <a:xfrm>
            <a:off x="1968936" y="4303686"/>
            <a:ext cx="4725666" cy="209431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 PL SungtiL GB"/>
        <a:cs typeface="AR PL SungtiL GB"/>
      </a:majorFont>
      <a:minorFont>
        <a:latin typeface="Arial"/>
        <a:ea typeface="AR PL SungtiL GB"/>
        <a:cs typeface="AR PL SungtiL GB"/>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64</Slides>
  <Notes>62</Notes>
  <HiddenSlides>0</HiddenSlides>
  <ScaleCrop>false</ScaleCrop>
  <HeadingPairs>
    <vt:vector size="4" baseType="variant">
      <vt:variant>
        <vt:lpstr>Theme</vt:lpstr>
      </vt:variant>
      <vt:variant>
        <vt:i4>3</vt:i4>
      </vt:variant>
      <vt:variant>
        <vt:lpstr>Slide Titles</vt:lpstr>
      </vt:variant>
      <vt:variant>
        <vt:i4>64</vt:i4>
      </vt:variant>
    </vt:vector>
  </HeadingPairs>
  <TitlesOfParts>
    <vt:vector size="67"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Intro</dc:title>
  <dc:creator>Tim French</dc:creator>
  <cp:revision>1168</cp:revision>
  <cp:lastPrinted>1601-01-01T00:00:00Z</cp:lastPrinted>
  <dcterms:created xsi:type="dcterms:W3CDTF">2017-03-20T03:04:52Z</dcterms:created>
  <dcterms:modified xsi:type="dcterms:W3CDTF">2024-03-14T05:50:25Z</dcterms:modified>
</cp:coreProperties>
</file>